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819E8B-CD67-4F32-88C3-DFD9EB2E3A99}" v="6" dt="2025-08-26T12:24:56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 16  to 18 September 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MTU 19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478475"/>
              </p:ext>
            </p:extLst>
          </p:nvPr>
        </p:nvGraphicFramePr>
        <p:xfrm>
          <a:off x="25400" y="2425701"/>
          <a:ext cx="6813550" cy="5597417"/>
        </p:xfrm>
        <a:graphic>
          <a:graphicData uri="http://schemas.openxmlformats.org/drawingml/2006/table">
            <a:tbl>
              <a:tblPr/>
              <a:tblGrid>
                <a:gridCol w="2950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0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51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L</a:t>
                      </a:r>
                      <a:r>
                        <a:rPr lang="en-ZA" sz="1600" dirty="0" err="1"/>
                        <a:t>enyenye</a:t>
                      </a:r>
                      <a:r>
                        <a:rPr lang="en-ZA" sz="1600" dirty="0"/>
                        <a:t> Community Hall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15 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L</a:t>
                      </a:r>
                      <a:r>
                        <a:rPr lang="en-ZA" sz="1600" dirty="0" err="1"/>
                        <a:t>enyenye</a:t>
                      </a:r>
                      <a:r>
                        <a:rPr lang="en-ZA" sz="1600" dirty="0"/>
                        <a:t> Community Hall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16 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805108"/>
                  </a:ext>
                </a:extLst>
              </a:tr>
              <a:tr h="5588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Nkowankowa</a:t>
                      </a:r>
                      <a:r>
                        <a:rPr lang="en-US" sz="1600" dirty="0"/>
                        <a:t> Community Hall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17 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900351"/>
                  </a:ext>
                </a:extLst>
              </a:tr>
              <a:tr h="558854">
                <a:tc>
                  <a:txBody>
                    <a:bodyPr/>
                    <a:lstStyle/>
                    <a:p>
                      <a:r>
                        <a:rPr lang="en-US" sz="1600" dirty="0" err="1"/>
                        <a:t>Nkowankowa</a:t>
                      </a:r>
                      <a:r>
                        <a:rPr lang="en-US" sz="1600" dirty="0"/>
                        <a:t> Community Hall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18  till 19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7886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</a:t>
                      </a:r>
                      <a:r>
                        <a:rPr lang="en-ZA" sz="13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Tax Return, you need:</a:t>
                      </a: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4086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11927</TotalTime>
  <Words>221</Words>
  <Application>Microsoft Office PowerPoint</Application>
  <PresentationFormat>A4 Paper (210x297 mm)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421</cp:revision>
  <cp:lastPrinted>2015-07-28T05:26:34Z</cp:lastPrinted>
  <dcterms:created xsi:type="dcterms:W3CDTF">2011-02-03T13:22:32Z</dcterms:created>
  <dcterms:modified xsi:type="dcterms:W3CDTF">2025-08-26T14:06:18Z</dcterms:modified>
</cp:coreProperties>
</file>