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F98207-832A-48C9-B702-7F52B47E5017}" v="1" dt="2025-08-26T11:35:45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8EF98207-832A-48C9-B702-7F52B47E5017}"/>
    <pc:docChg chg="modSld">
      <pc:chgData name="Lufuno Tshivhangani" userId="4470a063-0751-4d74-98de-227a65e04724" providerId="ADAL" clId="{8EF98207-832A-48C9-B702-7F52B47E5017}" dt="2025-08-26T11:36:39.727" v="27" actId="20577"/>
      <pc:docMkLst>
        <pc:docMk/>
      </pc:docMkLst>
      <pc:sldChg chg="modSp mod">
        <pc:chgData name="Lufuno Tshivhangani" userId="4470a063-0751-4d74-98de-227a65e04724" providerId="ADAL" clId="{8EF98207-832A-48C9-B702-7F52B47E5017}" dt="2025-08-26T11:36:39.727" v="27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8EF98207-832A-48C9-B702-7F52B47E5017}" dt="2025-08-26T11:36:39.727" v="27" actId="20577"/>
          <ac:spMkLst>
            <pc:docMk/>
            <pc:sldMk cId="3289996770" sldId="271"/>
            <ac:spMk id="2051" creationId="{00000000-0000-0000-0000-000000000000}"/>
          </ac:spMkLst>
        </pc:spChg>
        <pc:graphicFrameChg chg="mod modGraphic">
          <ac:chgData name="Lufuno Tshivhangani" userId="4470a063-0751-4d74-98de-227a65e04724" providerId="ADAL" clId="{8EF98207-832A-48C9-B702-7F52B47E5017}" dt="2025-08-26T11:36:21.677" v="21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 10  to 11 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5 -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347631"/>
              </p:ext>
            </p:extLst>
          </p:nvPr>
        </p:nvGraphicFramePr>
        <p:xfrm>
          <a:off x="25400" y="2425700"/>
          <a:ext cx="6813550" cy="5446163"/>
        </p:xfrm>
        <a:graphic>
          <a:graphicData uri="http://schemas.openxmlformats.org/drawingml/2006/table">
            <a:tbl>
              <a:tblPr/>
              <a:tblGrid>
                <a:gridCol w="277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SANDF Phalaborwa 7 SAAI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SANDF Phalaborwa 7 SAAI </a:t>
                      </a:r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11929</TotalTime>
  <Words>195</Words>
  <Application>Microsoft Office PowerPoint</Application>
  <PresentationFormat>A4 Paper (210x297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421</cp:revision>
  <cp:lastPrinted>2015-07-28T05:26:34Z</cp:lastPrinted>
  <dcterms:created xsi:type="dcterms:W3CDTF">2011-02-03T13:22:32Z</dcterms:created>
  <dcterms:modified xsi:type="dcterms:W3CDTF">2025-08-26T14:05:45Z</dcterms:modified>
</cp:coreProperties>
</file>