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594EBA-113F-434D-90DA-B8D73E22F223}" v="13" dt="2025-08-05T16:41:07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18594EBA-113F-434D-90DA-B8D73E22F223}"/>
    <pc:docChg chg="modSld">
      <pc:chgData name="Lufuno Tshivhangani" userId="4470a063-0751-4d74-98de-227a65e04724" providerId="ADAL" clId="{18594EBA-113F-434D-90DA-B8D73E22F223}" dt="2025-08-05T16:42:56.988" v="100" actId="20577"/>
      <pc:docMkLst>
        <pc:docMk/>
      </pc:docMkLst>
      <pc:sldChg chg="modSp mod">
        <pc:chgData name="Lufuno Tshivhangani" userId="4470a063-0751-4d74-98de-227a65e04724" providerId="ADAL" clId="{18594EBA-113F-434D-90DA-B8D73E22F223}" dt="2025-08-05T16:42:56.988" v="100" actId="20577"/>
        <pc:sldMkLst>
          <pc:docMk/>
          <pc:sldMk cId="3289996770" sldId="271"/>
        </pc:sldMkLst>
        <pc:spChg chg="mod">
          <ac:chgData name="Lufuno Tshivhangani" userId="4470a063-0751-4d74-98de-227a65e04724" providerId="ADAL" clId="{18594EBA-113F-434D-90DA-B8D73E22F223}" dt="2025-08-05T16:32:08.970" v="3" actId="20577"/>
          <ac:spMkLst>
            <pc:docMk/>
            <pc:sldMk cId="3289996770" sldId="271"/>
            <ac:spMk id="2054" creationId="{00000000-0000-0000-0000-000000000000}"/>
          </ac:spMkLst>
        </pc:spChg>
        <pc:graphicFrameChg chg="mod modGraphic">
          <ac:chgData name="Lufuno Tshivhangani" userId="4470a063-0751-4d74-98de-227a65e04724" providerId="ADAL" clId="{18594EBA-113F-434D-90DA-B8D73E22F223}" dt="2025-08-05T16:42:56.988" v="100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 29 September 2025 to 2 October 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  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829"/>
              </p:ext>
            </p:extLst>
          </p:nvPr>
        </p:nvGraphicFramePr>
        <p:xfrm>
          <a:off x="25400" y="2425700"/>
          <a:ext cx="6813550" cy="6582271"/>
        </p:xfrm>
        <a:graphic>
          <a:graphicData uri="http://schemas.openxmlformats.org/drawingml/2006/table">
            <a:tbl>
              <a:tblPr/>
              <a:tblGrid>
                <a:gridCol w="2704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Two Rivers Mine Burgersfort 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29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10:00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69">
                <a:tc>
                  <a:txBody>
                    <a:bodyPr/>
                    <a:lstStyle/>
                    <a:p>
                      <a:r>
                        <a:rPr lang="en-ZA" sz="1600" dirty="0"/>
                        <a:t>Two Rivers Mine Burgersfort </a:t>
                      </a:r>
                      <a:endParaRPr lang="en-US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30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68">
                <a:tc>
                  <a:txBody>
                    <a:bodyPr/>
                    <a:lstStyle/>
                    <a:p>
                      <a:r>
                        <a:rPr lang="en-ZA" sz="1600" dirty="0"/>
                        <a:t>Two Rivers Mine Burgersfort </a:t>
                      </a:r>
                      <a:endParaRPr lang="en-US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01 October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351999"/>
                  </a:ext>
                </a:extLst>
              </a:tr>
              <a:tr h="189769">
                <a:tc>
                  <a:txBody>
                    <a:bodyPr/>
                    <a:lstStyle/>
                    <a:p>
                      <a:r>
                        <a:rPr lang="en-ZA" sz="1600" dirty="0"/>
                        <a:t>Two Rivers Mine Burgersfort </a:t>
                      </a:r>
                      <a:endParaRPr lang="en-US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02 October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67929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Tax Return,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11933</TotalTime>
  <Words>218</Words>
  <Application>Microsoft Office PowerPoint</Application>
  <PresentationFormat>A4 Paper (210x297 mm)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419</cp:revision>
  <cp:lastPrinted>2015-07-28T05:26:34Z</cp:lastPrinted>
  <dcterms:created xsi:type="dcterms:W3CDTF">2011-02-03T13:22:32Z</dcterms:created>
  <dcterms:modified xsi:type="dcterms:W3CDTF">2025-08-26T14:07:39Z</dcterms:modified>
</cp:coreProperties>
</file>