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3.xml" ContentType="application/vnd.openxmlformats-officedocument.theme+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aveSubsetFonts="1" autoCompressPictures="0">
  <p:sldMasterIdLst>
    <p:sldMasterId id="2147483660" r:id="rId5"/>
    <p:sldMasterId id="2147483675" r:id="rId6"/>
    <p:sldMasterId id="2147483681" r:id="rId7"/>
    <p:sldMasterId id="2147483688" r:id="rId8"/>
  </p:sldMasterIdLst>
  <p:notesMasterIdLst>
    <p:notesMasterId r:id="rId36"/>
  </p:notesMasterIdLst>
  <p:sldIdLst>
    <p:sldId id="452" r:id="rId9"/>
    <p:sldId id="568" r:id="rId10"/>
    <p:sldId id="564" r:id="rId11"/>
    <p:sldId id="309" r:id="rId12"/>
    <p:sldId id="267" r:id="rId13"/>
    <p:sldId id="576" r:id="rId14"/>
    <p:sldId id="581" r:id="rId15"/>
    <p:sldId id="582" r:id="rId16"/>
    <p:sldId id="580" r:id="rId17"/>
    <p:sldId id="275" r:id="rId18"/>
    <p:sldId id="276" r:id="rId19"/>
    <p:sldId id="395" r:id="rId20"/>
    <p:sldId id="569" r:id="rId21"/>
    <p:sldId id="306" r:id="rId22"/>
    <p:sldId id="570" r:id="rId23"/>
    <p:sldId id="319" r:id="rId24"/>
    <p:sldId id="321" r:id="rId25"/>
    <p:sldId id="323" r:id="rId26"/>
    <p:sldId id="324" r:id="rId27"/>
    <p:sldId id="325" r:id="rId28"/>
    <p:sldId id="449" r:id="rId29"/>
    <p:sldId id="326" r:id="rId30"/>
    <p:sldId id="578" r:id="rId31"/>
    <p:sldId id="579" r:id="rId32"/>
    <p:sldId id="332" r:id="rId33"/>
    <p:sldId id="451" r:id="rId34"/>
    <p:sldId id="284" r:id="rId3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Rosemary Mahloko" initials="RM" lastIdx="9" clrIdx="0">
    <p:extLst>
      <p:ext uri="{19B8F6BF-5375-455C-9EA6-DF929625EA0E}">
        <p15:presenceInfo xmlns:p15="http://schemas.microsoft.com/office/powerpoint/2012/main" userId="Rosemary Mahloko"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B9BD5"/>
    <a:srgbClr val="004C8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3750" autoAdjust="0"/>
    <p:restoredTop sz="94690"/>
  </p:normalViewPr>
  <p:slideViewPr>
    <p:cSldViewPr snapToGrid="0" snapToObjects="1">
      <p:cViewPr varScale="1">
        <p:scale>
          <a:sx n="69" d="100"/>
          <a:sy n="69" d="100"/>
        </p:scale>
        <p:origin x="1080" y="4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5.xml"/><Relationship Id="rId18" Type="http://schemas.openxmlformats.org/officeDocument/2006/relationships/slide" Target="slides/slide10.xml"/><Relationship Id="rId26" Type="http://schemas.openxmlformats.org/officeDocument/2006/relationships/slide" Target="slides/slide18.xml"/><Relationship Id="rId39" Type="http://schemas.openxmlformats.org/officeDocument/2006/relationships/viewProps" Target="viewProps.xml"/><Relationship Id="rId21" Type="http://schemas.openxmlformats.org/officeDocument/2006/relationships/slide" Target="slides/slide13.xml"/><Relationship Id="rId34" Type="http://schemas.openxmlformats.org/officeDocument/2006/relationships/slide" Target="slides/slide26.xml"/><Relationship Id="rId7" Type="http://schemas.openxmlformats.org/officeDocument/2006/relationships/slideMaster" Target="slideMasters/slideMaster3.xml"/><Relationship Id="rId2" Type="http://schemas.openxmlformats.org/officeDocument/2006/relationships/customXml" Target="../customXml/item2.xml"/><Relationship Id="rId16" Type="http://schemas.openxmlformats.org/officeDocument/2006/relationships/slide" Target="slides/slide8.xml"/><Relationship Id="rId20" Type="http://schemas.openxmlformats.org/officeDocument/2006/relationships/slide" Target="slides/slide12.xml"/><Relationship Id="rId29" Type="http://schemas.openxmlformats.org/officeDocument/2006/relationships/slide" Target="slides/slide21.xml"/><Relationship Id="rId41"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Master" Target="slideMasters/slideMaster2.xml"/><Relationship Id="rId11" Type="http://schemas.openxmlformats.org/officeDocument/2006/relationships/slide" Target="slides/slide3.xml"/><Relationship Id="rId24" Type="http://schemas.openxmlformats.org/officeDocument/2006/relationships/slide" Target="slides/slide16.xml"/><Relationship Id="rId32" Type="http://schemas.openxmlformats.org/officeDocument/2006/relationships/slide" Target="slides/slide24.xml"/><Relationship Id="rId37" Type="http://schemas.openxmlformats.org/officeDocument/2006/relationships/commentAuthors" Target="commentAuthors.xml"/><Relationship Id="rId40" Type="http://schemas.openxmlformats.org/officeDocument/2006/relationships/theme" Target="theme/theme1.xml"/><Relationship Id="rId5" Type="http://schemas.openxmlformats.org/officeDocument/2006/relationships/slideMaster" Target="slideMasters/slideMaster1.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slide" Target="slides/slide20.xml"/><Relationship Id="rId36" Type="http://schemas.openxmlformats.org/officeDocument/2006/relationships/notesMaster" Target="notesMasters/notesMaster1.xml"/><Relationship Id="rId10" Type="http://schemas.openxmlformats.org/officeDocument/2006/relationships/slide" Target="slides/slide2.xml"/><Relationship Id="rId19" Type="http://schemas.openxmlformats.org/officeDocument/2006/relationships/slide" Target="slides/slide11.xml"/><Relationship Id="rId31" Type="http://schemas.openxmlformats.org/officeDocument/2006/relationships/slide" Target="slides/slide23.xml"/><Relationship Id="rId4" Type="http://schemas.openxmlformats.org/officeDocument/2006/relationships/customXml" Target="../customXml/item4.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slide" Target="slides/slide19.xml"/><Relationship Id="rId30" Type="http://schemas.openxmlformats.org/officeDocument/2006/relationships/slide" Target="slides/slide22.xml"/><Relationship Id="rId35" Type="http://schemas.openxmlformats.org/officeDocument/2006/relationships/slide" Target="slides/slide27.xml"/><Relationship Id="rId8" Type="http://schemas.openxmlformats.org/officeDocument/2006/relationships/slideMaster" Target="slideMasters/slideMaster4.xml"/><Relationship Id="rId3" Type="http://schemas.openxmlformats.org/officeDocument/2006/relationships/customXml" Target="../customXml/item3.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slide" Target="slides/slide17.xml"/><Relationship Id="rId33" Type="http://schemas.openxmlformats.org/officeDocument/2006/relationships/slide" Target="slides/slide25.xml"/><Relationship Id="rId38"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82F72CC-DFC6-46E6-AB9B-6BF954969D4E}" type="doc">
      <dgm:prSet loTypeId="urn:microsoft.com/office/officeart/2005/8/layout/pyramid2" loCatId="list" qsTypeId="urn:microsoft.com/office/officeart/2005/8/quickstyle/simple1" qsCatId="simple" csTypeId="urn:microsoft.com/office/officeart/2005/8/colors/accent1_2" csCatId="accent1" phldr="1"/>
      <dgm:spPr/>
    </dgm:pt>
    <dgm:pt modelId="{93BF42B6-BC33-4E3E-8210-B14BF3C86639}">
      <dgm:prSet phldrT="[Text]" custT="1"/>
      <dgm:spPr/>
      <dgm:t>
        <a:bodyPr/>
        <a:lstStyle/>
        <a:p>
          <a:r>
            <a:rPr lang="en-US" sz="1800" b="0" dirty="0">
              <a:effectLst/>
            </a:rPr>
            <a:t>Introduction</a:t>
          </a:r>
        </a:p>
      </dgm:t>
    </dgm:pt>
    <dgm:pt modelId="{4754F6F4-B5C8-4651-A5CE-C9DA6D1B1CA8}" type="parTrans" cxnId="{202BFDBD-2D85-45D8-98D7-0AAD6BE4C0BF}">
      <dgm:prSet/>
      <dgm:spPr/>
      <dgm:t>
        <a:bodyPr/>
        <a:lstStyle/>
        <a:p>
          <a:endParaRPr lang="en-US" sz="1800" b="0">
            <a:effectLst/>
          </a:endParaRPr>
        </a:p>
      </dgm:t>
    </dgm:pt>
    <dgm:pt modelId="{8DBA6F85-6AF4-4927-8689-FCFB2B50CFD5}" type="sibTrans" cxnId="{202BFDBD-2D85-45D8-98D7-0AAD6BE4C0BF}">
      <dgm:prSet/>
      <dgm:spPr/>
      <dgm:t>
        <a:bodyPr/>
        <a:lstStyle/>
        <a:p>
          <a:endParaRPr lang="en-US" sz="1800" b="0">
            <a:effectLst/>
          </a:endParaRPr>
        </a:p>
      </dgm:t>
    </dgm:pt>
    <dgm:pt modelId="{97DEC8A8-019C-49DC-9DF6-B41C37F5C1CA}">
      <dgm:prSet phldrT="[Text]" custT="1"/>
      <dgm:spPr/>
      <dgm:t>
        <a:bodyPr/>
        <a:lstStyle/>
        <a:p>
          <a:r>
            <a:rPr lang="en-US" sz="1800" b="0" dirty="0">
              <a:effectLst/>
            </a:rPr>
            <a:t>EMP501 Submission Channels</a:t>
          </a:r>
        </a:p>
      </dgm:t>
    </dgm:pt>
    <dgm:pt modelId="{CC681D58-29A2-4C7C-8682-2F3E1821549B}" type="parTrans" cxnId="{B43C6427-7CCB-4CFF-82A7-EEB296F10773}">
      <dgm:prSet/>
      <dgm:spPr/>
      <dgm:t>
        <a:bodyPr/>
        <a:lstStyle/>
        <a:p>
          <a:endParaRPr lang="en-US" sz="1800" b="0">
            <a:effectLst/>
          </a:endParaRPr>
        </a:p>
      </dgm:t>
    </dgm:pt>
    <dgm:pt modelId="{6E88225E-8309-42CD-B7EB-96F65485D6AA}" type="sibTrans" cxnId="{B43C6427-7CCB-4CFF-82A7-EEB296F10773}">
      <dgm:prSet/>
      <dgm:spPr/>
      <dgm:t>
        <a:bodyPr/>
        <a:lstStyle/>
        <a:p>
          <a:endParaRPr lang="en-US" sz="1800" b="0">
            <a:effectLst/>
          </a:endParaRPr>
        </a:p>
      </dgm:t>
    </dgm:pt>
    <dgm:pt modelId="{00B7CDE8-33BC-44D6-AB38-680BA2E0AAE6}">
      <dgm:prSet phldrT="[Text]" custT="1"/>
      <dgm:spPr/>
      <dgm:t>
        <a:bodyPr/>
        <a:lstStyle/>
        <a:p>
          <a:r>
            <a:rPr lang="en-ZA" sz="1800" b="0" dirty="0">
              <a:effectLst/>
            </a:rPr>
            <a:t>General Rules for Import File Structure</a:t>
          </a:r>
          <a:endParaRPr lang="en-US" sz="1800" b="0" dirty="0">
            <a:effectLst/>
          </a:endParaRPr>
        </a:p>
      </dgm:t>
    </dgm:pt>
    <dgm:pt modelId="{15A4E5AA-1243-4EE7-9075-5F74E36770AA}" type="parTrans" cxnId="{B7943F09-9344-461F-95F7-A541CF0B450F}">
      <dgm:prSet/>
      <dgm:spPr/>
      <dgm:t>
        <a:bodyPr/>
        <a:lstStyle/>
        <a:p>
          <a:endParaRPr lang="en-US" sz="1800" b="0">
            <a:effectLst/>
          </a:endParaRPr>
        </a:p>
      </dgm:t>
    </dgm:pt>
    <dgm:pt modelId="{01CA634D-A2C8-404B-A5F3-ADC54DD7E264}" type="sibTrans" cxnId="{B7943F09-9344-461F-95F7-A541CF0B450F}">
      <dgm:prSet/>
      <dgm:spPr/>
      <dgm:t>
        <a:bodyPr/>
        <a:lstStyle/>
        <a:p>
          <a:endParaRPr lang="en-US" sz="1800" b="0">
            <a:effectLst/>
          </a:endParaRPr>
        </a:p>
      </dgm:t>
    </dgm:pt>
    <dgm:pt modelId="{D0A88C27-5459-4802-BB05-9A24AF82EB7C}">
      <dgm:prSet custT="1"/>
      <dgm:spPr/>
      <dgm:t>
        <a:bodyPr/>
        <a:lstStyle/>
        <a:p>
          <a:r>
            <a:rPr lang="en-ZA" sz="1800" b="0" dirty="0">
              <a:effectLst/>
            </a:rPr>
            <a:t>Validation Rules Updates</a:t>
          </a:r>
          <a:endParaRPr lang="en-US" sz="1800" b="0" dirty="0">
            <a:effectLst/>
          </a:endParaRPr>
        </a:p>
      </dgm:t>
    </dgm:pt>
    <dgm:pt modelId="{4158313D-03D4-40AB-B71F-A9BEBF6667A2}" type="parTrans" cxnId="{51CE7EA1-5ABF-473F-9D8D-F5C316A2BD91}">
      <dgm:prSet/>
      <dgm:spPr/>
      <dgm:t>
        <a:bodyPr/>
        <a:lstStyle/>
        <a:p>
          <a:endParaRPr lang="en-US" sz="1800" b="0">
            <a:effectLst/>
          </a:endParaRPr>
        </a:p>
      </dgm:t>
    </dgm:pt>
    <dgm:pt modelId="{4E5D8B42-8CEF-4129-BBC1-C500648F1C42}" type="sibTrans" cxnId="{51CE7EA1-5ABF-473F-9D8D-F5C316A2BD91}">
      <dgm:prSet/>
      <dgm:spPr/>
      <dgm:t>
        <a:bodyPr/>
        <a:lstStyle/>
        <a:p>
          <a:endParaRPr lang="en-US" sz="1800" b="0">
            <a:effectLst/>
          </a:endParaRPr>
        </a:p>
      </dgm:t>
    </dgm:pt>
    <dgm:pt modelId="{6135B5CC-8859-4255-B6AA-D97BFC1A7C7E}">
      <dgm:prSet custT="1"/>
      <dgm:spPr/>
      <dgm:t>
        <a:bodyPr/>
        <a:lstStyle/>
        <a:p>
          <a:r>
            <a:rPr lang="en-US" sz="1800" b="0" dirty="0">
              <a:effectLst/>
            </a:rPr>
            <a:t>What’s New?</a:t>
          </a:r>
        </a:p>
      </dgm:t>
    </dgm:pt>
    <dgm:pt modelId="{9D0FC3A9-9EAC-4659-9E2F-39F26173BDA2}" type="parTrans" cxnId="{EA62A842-9403-443C-B395-618C87C7906B}">
      <dgm:prSet/>
      <dgm:spPr/>
      <dgm:t>
        <a:bodyPr/>
        <a:lstStyle/>
        <a:p>
          <a:endParaRPr lang="en-ZA"/>
        </a:p>
      </dgm:t>
    </dgm:pt>
    <dgm:pt modelId="{D810FB9B-C265-4AA2-81D0-2723CE80A341}" type="sibTrans" cxnId="{EA62A842-9403-443C-B395-618C87C7906B}">
      <dgm:prSet/>
      <dgm:spPr/>
      <dgm:t>
        <a:bodyPr/>
        <a:lstStyle/>
        <a:p>
          <a:endParaRPr lang="en-ZA"/>
        </a:p>
      </dgm:t>
    </dgm:pt>
    <dgm:pt modelId="{B43DFCCA-2D17-44F0-A273-5F505B79173C}">
      <dgm:prSet phldrT="[Text]" custT="1"/>
      <dgm:spPr/>
      <dgm:t>
        <a:bodyPr/>
        <a:lstStyle/>
        <a:p>
          <a:r>
            <a:rPr lang="en-US" sz="1800" b="0" dirty="0">
              <a:effectLst/>
            </a:rPr>
            <a:t>Employer Obligation</a:t>
          </a:r>
        </a:p>
      </dgm:t>
    </dgm:pt>
    <dgm:pt modelId="{08ADB5AC-5F9F-4A97-8162-ACF1FD61305A}" type="parTrans" cxnId="{644BB05E-5A5E-409F-AFEA-F839CBE794E5}">
      <dgm:prSet/>
      <dgm:spPr/>
    </dgm:pt>
    <dgm:pt modelId="{E68EEFF3-216B-480E-ACAE-9DA2BC12E939}" type="sibTrans" cxnId="{644BB05E-5A5E-409F-AFEA-F839CBE794E5}">
      <dgm:prSet/>
      <dgm:spPr/>
    </dgm:pt>
    <dgm:pt modelId="{08B0630E-8765-49A8-A2DE-931211B8ED91}">
      <dgm:prSet phldrT="[Text]" custT="1"/>
      <dgm:spPr/>
      <dgm:t>
        <a:bodyPr/>
        <a:lstStyle/>
        <a:p>
          <a:r>
            <a:rPr lang="en-US" sz="1800" b="0" dirty="0">
              <a:effectLst/>
            </a:rPr>
            <a:t>PAYE Administrative Penalties</a:t>
          </a:r>
        </a:p>
      </dgm:t>
    </dgm:pt>
    <dgm:pt modelId="{3D9A866E-7F8F-4B29-97D5-C0A90914F4C9}" type="parTrans" cxnId="{32821E94-83DD-47A5-BAA2-C588DD88CC4C}">
      <dgm:prSet/>
      <dgm:spPr/>
    </dgm:pt>
    <dgm:pt modelId="{10E2294E-7272-44D9-80DF-B555D71AFC83}" type="sibTrans" cxnId="{32821E94-83DD-47A5-BAA2-C588DD88CC4C}">
      <dgm:prSet/>
      <dgm:spPr/>
    </dgm:pt>
    <dgm:pt modelId="{CA7E5EEB-B731-4B10-9769-CE9209C01EF7}" type="pres">
      <dgm:prSet presAssocID="{282F72CC-DFC6-46E6-AB9B-6BF954969D4E}" presName="compositeShape" presStyleCnt="0">
        <dgm:presLayoutVars>
          <dgm:dir/>
          <dgm:resizeHandles/>
        </dgm:presLayoutVars>
      </dgm:prSet>
      <dgm:spPr/>
    </dgm:pt>
    <dgm:pt modelId="{D9A39D0E-00DC-4939-90BE-4215C4E4AF2C}" type="pres">
      <dgm:prSet presAssocID="{282F72CC-DFC6-46E6-AB9B-6BF954969D4E}" presName="pyramid" presStyleLbl="node1" presStyleIdx="0" presStyleCnt="1" custScaleX="124659"/>
      <dgm:spPr/>
    </dgm:pt>
    <dgm:pt modelId="{6C48DDD9-C465-4333-B0EA-D524053C39EB}" type="pres">
      <dgm:prSet presAssocID="{282F72CC-DFC6-46E6-AB9B-6BF954969D4E}" presName="theList" presStyleCnt="0"/>
      <dgm:spPr/>
    </dgm:pt>
    <dgm:pt modelId="{AC4BD1BC-56A6-43F8-AD1F-F5947F9BD3D4}" type="pres">
      <dgm:prSet presAssocID="{93BF42B6-BC33-4E3E-8210-B14BF3C86639}" presName="aNode" presStyleLbl="fgAcc1" presStyleIdx="0" presStyleCnt="7">
        <dgm:presLayoutVars>
          <dgm:bulletEnabled val="1"/>
        </dgm:presLayoutVars>
      </dgm:prSet>
      <dgm:spPr/>
    </dgm:pt>
    <dgm:pt modelId="{E82F1934-1B41-458C-8179-8F0818D722B6}" type="pres">
      <dgm:prSet presAssocID="{93BF42B6-BC33-4E3E-8210-B14BF3C86639}" presName="aSpace" presStyleCnt="0"/>
      <dgm:spPr/>
    </dgm:pt>
    <dgm:pt modelId="{7DADBBFE-E9E1-4C97-B382-4AEE4A0A7BB4}" type="pres">
      <dgm:prSet presAssocID="{97DEC8A8-019C-49DC-9DF6-B41C37F5C1CA}" presName="aNode" presStyleLbl="fgAcc1" presStyleIdx="1" presStyleCnt="7">
        <dgm:presLayoutVars>
          <dgm:bulletEnabled val="1"/>
        </dgm:presLayoutVars>
      </dgm:prSet>
      <dgm:spPr/>
    </dgm:pt>
    <dgm:pt modelId="{1273E43E-5119-4040-B1AE-DA28920D3648}" type="pres">
      <dgm:prSet presAssocID="{97DEC8A8-019C-49DC-9DF6-B41C37F5C1CA}" presName="aSpace" presStyleCnt="0"/>
      <dgm:spPr/>
    </dgm:pt>
    <dgm:pt modelId="{6F12DD68-5F85-4AC8-9668-046DE300BCAE}" type="pres">
      <dgm:prSet presAssocID="{08B0630E-8765-49A8-A2DE-931211B8ED91}" presName="aNode" presStyleLbl="fgAcc1" presStyleIdx="2" presStyleCnt="7">
        <dgm:presLayoutVars>
          <dgm:bulletEnabled val="1"/>
        </dgm:presLayoutVars>
      </dgm:prSet>
      <dgm:spPr/>
    </dgm:pt>
    <dgm:pt modelId="{E9F14044-D47F-4C56-844C-EA77582D3A4F}" type="pres">
      <dgm:prSet presAssocID="{08B0630E-8765-49A8-A2DE-931211B8ED91}" presName="aSpace" presStyleCnt="0"/>
      <dgm:spPr/>
    </dgm:pt>
    <dgm:pt modelId="{CEC1A2C8-D53F-49C8-942A-1151BDC84089}" type="pres">
      <dgm:prSet presAssocID="{B43DFCCA-2D17-44F0-A273-5F505B79173C}" presName="aNode" presStyleLbl="fgAcc1" presStyleIdx="3" presStyleCnt="7">
        <dgm:presLayoutVars>
          <dgm:bulletEnabled val="1"/>
        </dgm:presLayoutVars>
      </dgm:prSet>
      <dgm:spPr/>
    </dgm:pt>
    <dgm:pt modelId="{3202615D-66DC-46EB-814D-38B200C473FA}" type="pres">
      <dgm:prSet presAssocID="{B43DFCCA-2D17-44F0-A273-5F505B79173C}" presName="aSpace" presStyleCnt="0"/>
      <dgm:spPr/>
    </dgm:pt>
    <dgm:pt modelId="{DF5E8F2D-7B05-48B9-894B-AD3A98127031}" type="pres">
      <dgm:prSet presAssocID="{00B7CDE8-33BC-44D6-AB38-680BA2E0AAE6}" presName="aNode" presStyleLbl="fgAcc1" presStyleIdx="4" presStyleCnt="7" custScaleY="143305">
        <dgm:presLayoutVars>
          <dgm:bulletEnabled val="1"/>
        </dgm:presLayoutVars>
      </dgm:prSet>
      <dgm:spPr/>
    </dgm:pt>
    <dgm:pt modelId="{439864F7-EB57-4F78-94D8-E949169E7E40}" type="pres">
      <dgm:prSet presAssocID="{00B7CDE8-33BC-44D6-AB38-680BA2E0AAE6}" presName="aSpace" presStyleCnt="0"/>
      <dgm:spPr/>
    </dgm:pt>
    <dgm:pt modelId="{515F5FA7-5335-43E5-B066-53863226C35B}" type="pres">
      <dgm:prSet presAssocID="{D0A88C27-5459-4802-BB05-9A24AF82EB7C}" presName="aNode" presStyleLbl="fgAcc1" presStyleIdx="5" presStyleCnt="7">
        <dgm:presLayoutVars>
          <dgm:bulletEnabled val="1"/>
        </dgm:presLayoutVars>
      </dgm:prSet>
      <dgm:spPr/>
    </dgm:pt>
    <dgm:pt modelId="{8BB653E6-80EC-4397-9A90-033A752EAB8A}" type="pres">
      <dgm:prSet presAssocID="{D0A88C27-5459-4802-BB05-9A24AF82EB7C}" presName="aSpace" presStyleCnt="0"/>
      <dgm:spPr/>
    </dgm:pt>
    <dgm:pt modelId="{D5701B5B-4931-428F-9023-C95B93DA86A3}" type="pres">
      <dgm:prSet presAssocID="{6135B5CC-8859-4255-B6AA-D97BFC1A7C7E}" presName="aNode" presStyleLbl="fgAcc1" presStyleIdx="6" presStyleCnt="7">
        <dgm:presLayoutVars>
          <dgm:bulletEnabled val="1"/>
        </dgm:presLayoutVars>
      </dgm:prSet>
      <dgm:spPr/>
    </dgm:pt>
    <dgm:pt modelId="{A6FB0505-244F-4EB0-911A-50D9CDD3B2B7}" type="pres">
      <dgm:prSet presAssocID="{6135B5CC-8859-4255-B6AA-D97BFC1A7C7E}" presName="aSpace" presStyleCnt="0"/>
      <dgm:spPr/>
    </dgm:pt>
  </dgm:ptLst>
  <dgm:cxnLst>
    <dgm:cxn modelId="{B7943F09-9344-461F-95F7-A541CF0B450F}" srcId="{282F72CC-DFC6-46E6-AB9B-6BF954969D4E}" destId="{00B7CDE8-33BC-44D6-AB38-680BA2E0AAE6}" srcOrd="4" destOrd="0" parTransId="{15A4E5AA-1243-4EE7-9075-5F74E36770AA}" sibTransId="{01CA634D-A2C8-404B-A5F3-ADC54DD7E264}"/>
    <dgm:cxn modelId="{B43C6427-7CCB-4CFF-82A7-EEB296F10773}" srcId="{282F72CC-DFC6-46E6-AB9B-6BF954969D4E}" destId="{97DEC8A8-019C-49DC-9DF6-B41C37F5C1CA}" srcOrd="1" destOrd="0" parTransId="{CC681D58-29A2-4C7C-8682-2F3E1821549B}" sibTransId="{6E88225E-8309-42CD-B7EB-96F65485D6AA}"/>
    <dgm:cxn modelId="{88E3CE2E-F47B-43D6-9FD4-41B69E7F3E56}" type="presOf" srcId="{00B7CDE8-33BC-44D6-AB38-680BA2E0AAE6}" destId="{DF5E8F2D-7B05-48B9-894B-AD3A98127031}" srcOrd="0" destOrd="0" presId="urn:microsoft.com/office/officeart/2005/8/layout/pyramid2"/>
    <dgm:cxn modelId="{2B8CE538-2F0D-42AC-95D5-E42BA48EDED7}" type="presOf" srcId="{282F72CC-DFC6-46E6-AB9B-6BF954969D4E}" destId="{CA7E5EEB-B731-4B10-9769-CE9209C01EF7}" srcOrd="0" destOrd="0" presId="urn:microsoft.com/office/officeart/2005/8/layout/pyramid2"/>
    <dgm:cxn modelId="{644BB05E-5A5E-409F-AFEA-F839CBE794E5}" srcId="{282F72CC-DFC6-46E6-AB9B-6BF954969D4E}" destId="{B43DFCCA-2D17-44F0-A273-5F505B79173C}" srcOrd="3" destOrd="0" parTransId="{08ADB5AC-5F9F-4A97-8162-ACF1FD61305A}" sibTransId="{E68EEFF3-216B-480E-ACAE-9DA2BC12E939}"/>
    <dgm:cxn modelId="{7DAC595F-C91A-4871-B1AE-A2ACBD92722F}" type="presOf" srcId="{08B0630E-8765-49A8-A2DE-931211B8ED91}" destId="{6F12DD68-5F85-4AC8-9668-046DE300BCAE}" srcOrd="0" destOrd="0" presId="urn:microsoft.com/office/officeart/2005/8/layout/pyramid2"/>
    <dgm:cxn modelId="{EA62A842-9403-443C-B395-618C87C7906B}" srcId="{282F72CC-DFC6-46E6-AB9B-6BF954969D4E}" destId="{6135B5CC-8859-4255-B6AA-D97BFC1A7C7E}" srcOrd="6" destOrd="0" parTransId="{9D0FC3A9-9EAC-4659-9E2F-39F26173BDA2}" sibTransId="{D810FB9B-C265-4AA2-81D0-2723CE80A341}"/>
    <dgm:cxn modelId="{55E52081-6DD9-4542-A663-5BFA6AA97621}" type="presOf" srcId="{97DEC8A8-019C-49DC-9DF6-B41C37F5C1CA}" destId="{7DADBBFE-E9E1-4C97-B382-4AEE4A0A7BB4}" srcOrd="0" destOrd="0" presId="urn:microsoft.com/office/officeart/2005/8/layout/pyramid2"/>
    <dgm:cxn modelId="{172B998E-4EFE-480A-87FB-8F0C0352532C}" type="presOf" srcId="{B43DFCCA-2D17-44F0-A273-5F505B79173C}" destId="{CEC1A2C8-D53F-49C8-942A-1151BDC84089}" srcOrd="0" destOrd="0" presId="urn:microsoft.com/office/officeart/2005/8/layout/pyramid2"/>
    <dgm:cxn modelId="{32821E94-83DD-47A5-BAA2-C588DD88CC4C}" srcId="{282F72CC-DFC6-46E6-AB9B-6BF954969D4E}" destId="{08B0630E-8765-49A8-A2DE-931211B8ED91}" srcOrd="2" destOrd="0" parTransId="{3D9A866E-7F8F-4B29-97D5-C0A90914F4C9}" sibTransId="{10E2294E-7272-44D9-80DF-B555D71AFC83}"/>
    <dgm:cxn modelId="{51CE7EA1-5ABF-473F-9D8D-F5C316A2BD91}" srcId="{282F72CC-DFC6-46E6-AB9B-6BF954969D4E}" destId="{D0A88C27-5459-4802-BB05-9A24AF82EB7C}" srcOrd="5" destOrd="0" parTransId="{4158313D-03D4-40AB-B71F-A9BEBF6667A2}" sibTransId="{4E5D8B42-8CEF-4129-BBC1-C500648F1C42}"/>
    <dgm:cxn modelId="{6968D4A8-DA23-4BC3-AA45-70A2BA98FEC4}" type="presOf" srcId="{6135B5CC-8859-4255-B6AA-D97BFC1A7C7E}" destId="{D5701B5B-4931-428F-9023-C95B93DA86A3}" srcOrd="0" destOrd="0" presId="urn:microsoft.com/office/officeart/2005/8/layout/pyramid2"/>
    <dgm:cxn modelId="{202BFDBD-2D85-45D8-98D7-0AAD6BE4C0BF}" srcId="{282F72CC-DFC6-46E6-AB9B-6BF954969D4E}" destId="{93BF42B6-BC33-4E3E-8210-B14BF3C86639}" srcOrd="0" destOrd="0" parTransId="{4754F6F4-B5C8-4651-A5CE-C9DA6D1B1CA8}" sibTransId="{8DBA6F85-6AF4-4927-8689-FCFB2B50CFD5}"/>
    <dgm:cxn modelId="{5116FDC7-1F13-43ED-8095-988AC0FD1919}" type="presOf" srcId="{D0A88C27-5459-4802-BB05-9A24AF82EB7C}" destId="{515F5FA7-5335-43E5-B066-53863226C35B}" srcOrd="0" destOrd="0" presId="urn:microsoft.com/office/officeart/2005/8/layout/pyramid2"/>
    <dgm:cxn modelId="{87ED3CD6-4A11-41CB-907F-DDD47EBB96A6}" type="presOf" srcId="{93BF42B6-BC33-4E3E-8210-B14BF3C86639}" destId="{AC4BD1BC-56A6-43F8-AD1F-F5947F9BD3D4}" srcOrd="0" destOrd="0" presId="urn:microsoft.com/office/officeart/2005/8/layout/pyramid2"/>
    <dgm:cxn modelId="{832E98D9-76A2-4C37-B798-E5A8F797692F}" type="presParOf" srcId="{CA7E5EEB-B731-4B10-9769-CE9209C01EF7}" destId="{D9A39D0E-00DC-4939-90BE-4215C4E4AF2C}" srcOrd="0" destOrd="0" presId="urn:microsoft.com/office/officeart/2005/8/layout/pyramid2"/>
    <dgm:cxn modelId="{505606FD-F070-4BBF-A0C1-E6D6A2F50181}" type="presParOf" srcId="{CA7E5EEB-B731-4B10-9769-CE9209C01EF7}" destId="{6C48DDD9-C465-4333-B0EA-D524053C39EB}" srcOrd="1" destOrd="0" presId="urn:microsoft.com/office/officeart/2005/8/layout/pyramid2"/>
    <dgm:cxn modelId="{30874468-FD94-468B-86AF-6E4F1DB1D65C}" type="presParOf" srcId="{6C48DDD9-C465-4333-B0EA-D524053C39EB}" destId="{AC4BD1BC-56A6-43F8-AD1F-F5947F9BD3D4}" srcOrd="0" destOrd="0" presId="urn:microsoft.com/office/officeart/2005/8/layout/pyramid2"/>
    <dgm:cxn modelId="{8836E503-354D-42D9-B19C-840302044C42}" type="presParOf" srcId="{6C48DDD9-C465-4333-B0EA-D524053C39EB}" destId="{E82F1934-1B41-458C-8179-8F0818D722B6}" srcOrd="1" destOrd="0" presId="urn:microsoft.com/office/officeart/2005/8/layout/pyramid2"/>
    <dgm:cxn modelId="{22617ACF-CEF9-4A6E-A025-1874BB3A3D87}" type="presParOf" srcId="{6C48DDD9-C465-4333-B0EA-D524053C39EB}" destId="{7DADBBFE-E9E1-4C97-B382-4AEE4A0A7BB4}" srcOrd="2" destOrd="0" presId="urn:microsoft.com/office/officeart/2005/8/layout/pyramid2"/>
    <dgm:cxn modelId="{55424BAD-9C2F-439B-AB30-CD45214B9596}" type="presParOf" srcId="{6C48DDD9-C465-4333-B0EA-D524053C39EB}" destId="{1273E43E-5119-4040-B1AE-DA28920D3648}" srcOrd="3" destOrd="0" presId="urn:microsoft.com/office/officeart/2005/8/layout/pyramid2"/>
    <dgm:cxn modelId="{BBCC0158-3E5A-42BA-8B1C-8496BD9224E0}" type="presParOf" srcId="{6C48DDD9-C465-4333-B0EA-D524053C39EB}" destId="{6F12DD68-5F85-4AC8-9668-046DE300BCAE}" srcOrd="4" destOrd="0" presId="urn:microsoft.com/office/officeart/2005/8/layout/pyramid2"/>
    <dgm:cxn modelId="{48B53F27-0C2F-4DA0-A08F-203010342076}" type="presParOf" srcId="{6C48DDD9-C465-4333-B0EA-D524053C39EB}" destId="{E9F14044-D47F-4C56-844C-EA77582D3A4F}" srcOrd="5" destOrd="0" presId="urn:microsoft.com/office/officeart/2005/8/layout/pyramid2"/>
    <dgm:cxn modelId="{D5F668A3-E7BE-41A1-81FE-BD008CAEF626}" type="presParOf" srcId="{6C48DDD9-C465-4333-B0EA-D524053C39EB}" destId="{CEC1A2C8-D53F-49C8-942A-1151BDC84089}" srcOrd="6" destOrd="0" presId="urn:microsoft.com/office/officeart/2005/8/layout/pyramid2"/>
    <dgm:cxn modelId="{0A4CD36B-931A-4FC9-BC7C-1D390DF811AE}" type="presParOf" srcId="{6C48DDD9-C465-4333-B0EA-D524053C39EB}" destId="{3202615D-66DC-46EB-814D-38B200C473FA}" srcOrd="7" destOrd="0" presId="urn:microsoft.com/office/officeart/2005/8/layout/pyramid2"/>
    <dgm:cxn modelId="{88EF7FE8-13B1-4661-AFBA-425615BF8F84}" type="presParOf" srcId="{6C48DDD9-C465-4333-B0EA-D524053C39EB}" destId="{DF5E8F2D-7B05-48B9-894B-AD3A98127031}" srcOrd="8" destOrd="0" presId="urn:microsoft.com/office/officeart/2005/8/layout/pyramid2"/>
    <dgm:cxn modelId="{5DE10F65-4ACB-4266-BF51-3471B0CB2BD1}" type="presParOf" srcId="{6C48DDD9-C465-4333-B0EA-D524053C39EB}" destId="{439864F7-EB57-4F78-94D8-E949169E7E40}" srcOrd="9" destOrd="0" presId="urn:microsoft.com/office/officeart/2005/8/layout/pyramid2"/>
    <dgm:cxn modelId="{72CB41A8-BCDC-44B7-AE67-70BD375D50EE}" type="presParOf" srcId="{6C48DDD9-C465-4333-B0EA-D524053C39EB}" destId="{515F5FA7-5335-43E5-B066-53863226C35B}" srcOrd="10" destOrd="0" presId="urn:microsoft.com/office/officeart/2005/8/layout/pyramid2"/>
    <dgm:cxn modelId="{BD802374-85F2-4A24-AF7D-1E6C5BF9AA1D}" type="presParOf" srcId="{6C48DDD9-C465-4333-B0EA-D524053C39EB}" destId="{8BB653E6-80EC-4397-9A90-033A752EAB8A}" srcOrd="11" destOrd="0" presId="urn:microsoft.com/office/officeart/2005/8/layout/pyramid2"/>
    <dgm:cxn modelId="{71D95604-8519-45CB-99E9-AD3A303554B2}" type="presParOf" srcId="{6C48DDD9-C465-4333-B0EA-D524053C39EB}" destId="{D5701B5B-4931-428F-9023-C95B93DA86A3}" srcOrd="12" destOrd="0" presId="urn:microsoft.com/office/officeart/2005/8/layout/pyramid2"/>
    <dgm:cxn modelId="{BECCE6DC-01ED-4FE8-B09A-E5E2DAD2F266}" type="presParOf" srcId="{6C48DDD9-C465-4333-B0EA-D524053C39EB}" destId="{A6FB0505-244F-4EB0-911A-50D9CDD3B2B7}" srcOrd="13" destOrd="0" presId="urn:microsoft.com/office/officeart/2005/8/layout/pyramid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7B5C2BE-8771-4DEB-8074-6CF82299B4F4}"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ZA"/>
        </a:p>
      </dgm:t>
    </dgm:pt>
    <dgm:pt modelId="{C620AF39-32AA-42B2-BCF9-BAF0A6C65E52}">
      <dgm:prSet custT="1"/>
      <dgm:spPr>
        <a:solidFill>
          <a:schemeClr val="accent3">
            <a:lumMod val="20000"/>
            <a:lumOff val="80000"/>
          </a:schemeClr>
        </a:solidFill>
      </dgm:spPr>
      <dgm:t>
        <a:bodyPr/>
        <a:lstStyle/>
        <a:p>
          <a:r>
            <a:rPr lang="en-ZA" sz="1800" b="0" i="0" dirty="0">
              <a:solidFill>
                <a:schemeClr val="tx1"/>
              </a:solidFill>
            </a:rPr>
            <a:t>SARS is required to charge an administrative penalty of up to 10% of an employer’s tax liability, where an employer has failed to submit an EMP501 reconciliation declaration on time.</a:t>
          </a:r>
          <a:endParaRPr lang="en-ZA" sz="1800" dirty="0">
            <a:solidFill>
              <a:schemeClr val="tx1"/>
            </a:solidFill>
          </a:endParaRPr>
        </a:p>
      </dgm:t>
    </dgm:pt>
    <dgm:pt modelId="{EAA84BB3-A053-43CE-B8D1-0E80BC068DF6}" type="parTrans" cxnId="{D13B223D-E108-473F-96C0-5C98FA3230CF}">
      <dgm:prSet/>
      <dgm:spPr/>
      <dgm:t>
        <a:bodyPr/>
        <a:lstStyle/>
        <a:p>
          <a:endParaRPr lang="en-ZA"/>
        </a:p>
      </dgm:t>
    </dgm:pt>
    <dgm:pt modelId="{5B918875-CEF8-40E2-9B28-7730FD183726}" type="sibTrans" cxnId="{D13B223D-E108-473F-96C0-5C98FA3230CF}">
      <dgm:prSet/>
      <dgm:spPr/>
      <dgm:t>
        <a:bodyPr/>
        <a:lstStyle/>
        <a:p>
          <a:endParaRPr lang="en-ZA"/>
        </a:p>
      </dgm:t>
    </dgm:pt>
    <dgm:pt modelId="{28C12D57-A6C9-49DA-893B-B5D5F260628D}">
      <dgm:prSet custT="1"/>
      <dgm:spPr>
        <a:solidFill>
          <a:schemeClr val="accent1">
            <a:lumMod val="40000"/>
            <a:lumOff val="60000"/>
          </a:schemeClr>
        </a:solidFill>
      </dgm:spPr>
      <dgm:t>
        <a:bodyPr/>
        <a:lstStyle/>
        <a:p>
          <a:r>
            <a:rPr lang="en-US" sz="1800" b="0" i="0" dirty="0">
              <a:solidFill>
                <a:schemeClr val="tx1"/>
              </a:solidFill>
            </a:rPr>
            <a:t>A  separate payment reference number (PRN) will not be generated for the outstanding recon administrative penalty transactions however existing payment allocation rules will be applied namely: -</a:t>
          </a:r>
          <a:endParaRPr lang="en-ZA" sz="1800" dirty="0">
            <a:solidFill>
              <a:schemeClr val="tx1"/>
            </a:solidFill>
          </a:endParaRPr>
        </a:p>
      </dgm:t>
    </dgm:pt>
    <dgm:pt modelId="{EAA7651A-F0BC-4EBA-8061-14B4C7ED75E9}" type="parTrans" cxnId="{9C00D80B-87CA-45E6-9DB9-5B1EBADC3B83}">
      <dgm:prSet/>
      <dgm:spPr/>
      <dgm:t>
        <a:bodyPr/>
        <a:lstStyle/>
        <a:p>
          <a:endParaRPr lang="en-ZA"/>
        </a:p>
      </dgm:t>
    </dgm:pt>
    <dgm:pt modelId="{DDF51A7A-99DC-4D40-95E7-1DA04E492D3C}" type="sibTrans" cxnId="{9C00D80B-87CA-45E6-9DB9-5B1EBADC3B83}">
      <dgm:prSet/>
      <dgm:spPr/>
      <dgm:t>
        <a:bodyPr/>
        <a:lstStyle/>
        <a:p>
          <a:endParaRPr lang="en-ZA"/>
        </a:p>
      </dgm:t>
    </dgm:pt>
    <dgm:pt modelId="{7F34D830-B450-40B5-96F9-F19F3585606D}">
      <dgm:prSet custT="1"/>
      <dgm:spPr/>
      <dgm:t>
        <a:bodyPr/>
        <a:lstStyle/>
        <a:p>
          <a:r>
            <a:rPr lang="en-US" sz="1800" b="0" i="0" dirty="0"/>
            <a:t>Payment will be allocated to late payment penalty 10% and</a:t>
          </a:r>
          <a:endParaRPr lang="en-ZA" sz="1800" dirty="0"/>
        </a:p>
      </dgm:t>
    </dgm:pt>
    <dgm:pt modelId="{3BEF84F0-CC41-4F89-B079-A8B5A19DCA1E}" type="parTrans" cxnId="{A3CCE167-EA44-4673-8A2C-80B69619A862}">
      <dgm:prSet/>
      <dgm:spPr/>
      <dgm:t>
        <a:bodyPr/>
        <a:lstStyle/>
        <a:p>
          <a:endParaRPr lang="en-ZA"/>
        </a:p>
      </dgm:t>
    </dgm:pt>
    <dgm:pt modelId="{76278826-270D-4DDC-94B8-0387FA878AE4}" type="sibTrans" cxnId="{A3CCE167-EA44-4673-8A2C-80B69619A862}">
      <dgm:prSet/>
      <dgm:spPr/>
      <dgm:t>
        <a:bodyPr/>
        <a:lstStyle/>
        <a:p>
          <a:endParaRPr lang="en-ZA"/>
        </a:p>
      </dgm:t>
    </dgm:pt>
    <dgm:pt modelId="{4346B0D0-A10B-4CB7-AF9D-1F89081A35D0}">
      <dgm:prSet custT="1"/>
      <dgm:spPr/>
      <dgm:t>
        <a:bodyPr/>
        <a:lstStyle/>
        <a:p>
          <a:r>
            <a:rPr lang="en-US" sz="1800" b="0" i="0" dirty="0"/>
            <a:t>PAYE admin penalty first and then interest, tax and lastly USP (understatement penalty).</a:t>
          </a:r>
          <a:endParaRPr lang="en-ZA" sz="1800" dirty="0"/>
        </a:p>
      </dgm:t>
    </dgm:pt>
    <dgm:pt modelId="{2D557B04-4319-4A43-8ADA-915152633465}" type="parTrans" cxnId="{0A01E079-ED05-4755-9582-39EF0CA32938}">
      <dgm:prSet/>
      <dgm:spPr/>
      <dgm:t>
        <a:bodyPr/>
        <a:lstStyle/>
        <a:p>
          <a:endParaRPr lang="en-ZA"/>
        </a:p>
      </dgm:t>
    </dgm:pt>
    <dgm:pt modelId="{2266AE5A-6959-4776-97AE-1A07F5EA24F3}" type="sibTrans" cxnId="{0A01E079-ED05-4755-9582-39EF0CA32938}">
      <dgm:prSet/>
      <dgm:spPr/>
      <dgm:t>
        <a:bodyPr/>
        <a:lstStyle/>
        <a:p>
          <a:endParaRPr lang="en-ZA"/>
        </a:p>
      </dgm:t>
    </dgm:pt>
    <dgm:pt modelId="{BFDB0D90-EB2D-41F3-8C89-5F5510055E06}">
      <dgm:prSet custT="1"/>
      <dgm:spPr/>
      <dgm:t>
        <a:bodyPr/>
        <a:lstStyle/>
        <a:p>
          <a:endParaRPr lang="en-ZA" sz="1800" dirty="0"/>
        </a:p>
      </dgm:t>
    </dgm:pt>
    <dgm:pt modelId="{C810BC19-1AFA-473E-9D05-76DC94F65845}" type="parTrans" cxnId="{B2681B0B-F1CB-4BFF-8E5A-8F6C004254B4}">
      <dgm:prSet/>
      <dgm:spPr/>
      <dgm:t>
        <a:bodyPr/>
        <a:lstStyle/>
        <a:p>
          <a:endParaRPr lang="en-ZA"/>
        </a:p>
      </dgm:t>
    </dgm:pt>
    <dgm:pt modelId="{BD1F2D3D-E4A3-4C4D-B210-2BCA7DBEBF2E}" type="sibTrans" cxnId="{B2681B0B-F1CB-4BFF-8E5A-8F6C004254B4}">
      <dgm:prSet/>
      <dgm:spPr/>
      <dgm:t>
        <a:bodyPr/>
        <a:lstStyle/>
        <a:p>
          <a:endParaRPr lang="en-ZA"/>
        </a:p>
      </dgm:t>
    </dgm:pt>
    <dgm:pt modelId="{14C03D20-4B8E-4AA7-A932-092BD9A31EDA}">
      <dgm:prSet custT="1"/>
      <dgm:spPr/>
      <dgm:t>
        <a:bodyPr/>
        <a:lstStyle/>
        <a:p>
          <a:endParaRPr lang="en-ZA" sz="1800" dirty="0"/>
        </a:p>
      </dgm:t>
    </dgm:pt>
    <dgm:pt modelId="{258CD064-BE0B-441B-ADB8-DA38BB82129D}" type="parTrans" cxnId="{AD61181B-4EAD-4343-9FCE-2FD6B79DACE6}">
      <dgm:prSet/>
      <dgm:spPr/>
      <dgm:t>
        <a:bodyPr/>
        <a:lstStyle/>
        <a:p>
          <a:endParaRPr lang="en-ZA"/>
        </a:p>
      </dgm:t>
    </dgm:pt>
    <dgm:pt modelId="{BE84190B-FD90-4726-8742-DBC6B1CB6D63}" type="sibTrans" cxnId="{AD61181B-4EAD-4343-9FCE-2FD6B79DACE6}">
      <dgm:prSet/>
      <dgm:spPr/>
      <dgm:t>
        <a:bodyPr/>
        <a:lstStyle/>
        <a:p>
          <a:endParaRPr lang="en-ZA"/>
        </a:p>
      </dgm:t>
    </dgm:pt>
    <dgm:pt modelId="{EC3EE4EB-B168-41F0-BA20-C34196C7F6FC}" type="pres">
      <dgm:prSet presAssocID="{E7B5C2BE-8771-4DEB-8074-6CF82299B4F4}" presName="linear" presStyleCnt="0">
        <dgm:presLayoutVars>
          <dgm:animLvl val="lvl"/>
          <dgm:resizeHandles val="exact"/>
        </dgm:presLayoutVars>
      </dgm:prSet>
      <dgm:spPr/>
    </dgm:pt>
    <dgm:pt modelId="{4DF4E7BA-23A8-4785-820E-AA931C745222}" type="pres">
      <dgm:prSet presAssocID="{C620AF39-32AA-42B2-BCF9-BAF0A6C65E52}" presName="parentText" presStyleLbl="node1" presStyleIdx="0" presStyleCnt="2">
        <dgm:presLayoutVars>
          <dgm:chMax val="0"/>
          <dgm:bulletEnabled val="1"/>
        </dgm:presLayoutVars>
      </dgm:prSet>
      <dgm:spPr/>
    </dgm:pt>
    <dgm:pt modelId="{9DC9053F-A99E-4FDC-805F-6756487A8C67}" type="pres">
      <dgm:prSet presAssocID="{5B918875-CEF8-40E2-9B28-7730FD183726}" presName="spacer" presStyleCnt="0"/>
      <dgm:spPr/>
    </dgm:pt>
    <dgm:pt modelId="{01F181BD-4237-403B-82B1-EA33312E972A}" type="pres">
      <dgm:prSet presAssocID="{28C12D57-A6C9-49DA-893B-B5D5F260628D}" presName="parentText" presStyleLbl="node1" presStyleIdx="1" presStyleCnt="2">
        <dgm:presLayoutVars>
          <dgm:chMax val="0"/>
          <dgm:bulletEnabled val="1"/>
        </dgm:presLayoutVars>
      </dgm:prSet>
      <dgm:spPr/>
    </dgm:pt>
    <dgm:pt modelId="{1AAAA49B-54F2-49CD-B95D-0EAB1531CCD3}" type="pres">
      <dgm:prSet presAssocID="{28C12D57-A6C9-49DA-893B-B5D5F260628D}" presName="childText" presStyleLbl="revTx" presStyleIdx="0" presStyleCnt="1">
        <dgm:presLayoutVars>
          <dgm:bulletEnabled val="1"/>
        </dgm:presLayoutVars>
      </dgm:prSet>
      <dgm:spPr/>
    </dgm:pt>
  </dgm:ptLst>
  <dgm:cxnLst>
    <dgm:cxn modelId="{B2681B0B-F1CB-4BFF-8E5A-8F6C004254B4}" srcId="{28C12D57-A6C9-49DA-893B-B5D5F260628D}" destId="{BFDB0D90-EB2D-41F3-8C89-5F5510055E06}" srcOrd="2" destOrd="0" parTransId="{C810BC19-1AFA-473E-9D05-76DC94F65845}" sibTransId="{BD1F2D3D-E4A3-4C4D-B210-2BCA7DBEBF2E}"/>
    <dgm:cxn modelId="{9C00D80B-87CA-45E6-9DB9-5B1EBADC3B83}" srcId="{E7B5C2BE-8771-4DEB-8074-6CF82299B4F4}" destId="{28C12D57-A6C9-49DA-893B-B5D5F260628D}" srcOrd="1" destOrd="0" parTransId="{EAA7651A-F0BC-4EBA-8061-14B4C7ED75E9}" sibTransId="{DDF51A7A-99DC-4D40-95E7-1DA04E492D3C}"/>
    <dgm:cxn modelId="{AD61181B-4EAD-4343-9FCE-2FD6B79DACE6}" srcId="{28C12D57-A6C9-49DA-893B-B5D5F260628D}" destId="{14C03D20-4B8E-4AA7-A932-092BD9A31EDA}" srcOrd="0" destOrd="0" parTransId="{258CD064-BE0B-441B-ADB8-DA38BB82129D}" sibTransId="{BE84190B-FD90-4726-8742-DBC6B1CB6D63}"/>
    <dgm:cxn modelId="{D13B223D-E108-473F-96C0-5C98FA3230CF}" srcId="{E7B5C2BE-8771-4DEB-8074-6CF82299B4F4}" destId="{C620AF39-32AA-42B2-BCF9-BAF0A6C65E52}" srcOrd="0" destOrd="0" parTransId="{EAA84BB3-A053-43CE-B8D1-0E80BC068DF6}" sibTransId="{5B918875-CEF8-40E2-9B28-7730FD183726}"/>
    <dgm:cxn modelId="{A3CCE167-EA44-4673-8A2C-80B69619A862}" srcId="{28C12D57-A6C9-49DA-893B-B5D5F260628D}" destId="{7F34D830-B450-40B5-96F9-F19F3585606D}" srcOrd="1" destOrd="0" parTransId="{3BEF84F0-CC41-4F89-B079-A8B5A19DCA1E}" sibTransId="{76278826-270D-4DDC-94B8-0387FA878AE4}"/>
    <dgm:cxn modelId="{0A01E079-ED05-4755-9582-39EF0CA32938}" srcId="{28C12D57-A6C9-49DA-893B-B5D5F260628D}" destId="{4346B0D0-A10B-4CB7-AF9D-1F89081A35D0}" srcOrd="3" destOrd="0" parTransId="{2D557B04-4319-4A43-8ADA-915152633465}" sibTransId="{2266AE5A-6959-4776-97AE-1A07F5EA24F3}"/>
    <dgm:cxn modelId="{D511827E-86DA-47BF-ABDF-E5AAB4511E78}" type="presOf" srcId="{C620AF39-32AA-42B2-BCF9-BAF0A6C65E52}" destId="{4DF4E7BA-23A8-4785-820E-AA931C745222}" srcOrd="0" destOrd="0" presId="urn:microsoft.com/office/officeart/2005/8/layout/vList2"/>
    <dgm:cxn modelId="{9BB0388B-380A-4A78-9635-9EDFC20922C3}" type="presOf" srcId="{BFDB0D90-EB2D-41F3-8C89-5F5510055E06}" destId="{1AAAA49B-54F2-49CD-B95D-0EAB1531CCD3}" srcOrd="0" destOrd="2" presId="urn:microsoft.com/office/officeart/2005/8/layout/vList2"/>
    <dgm:cxn modelId="{725EFBA8-AFEF-4DED-86A9-E6C703E69282}" type="presOf" srcId="{E7B5C2BE-8771-4DEB-8074-6CF82299B4F4}" destId="{EC3EE4EB-B168-41F0-BA20-C34196C7F6FC}" srcOrd="0" destOrd="0" presId="urn:microsoft.com/office/officeart/2005/8/layout/vList2"/>
    <dgm:cxn modelId="{4BAC95AF-6360-4DF8-9427-31E47FFD6EB0}" type="presOf" srcId="{14C03D20-4B8E-4AA7-A932-092BD9A31EDA}" destId="{1AAAA49B-54F2-49CD-B95D-0EAB1531CCD3}" srcOrd="0" destOrd="0" presId="urn:microsoft.com/office/officeart/2005/8/layout/vList2"/>
    <dgm:cxn modelId="{C4EEF7C6-E9C2-4930-98B8-279F4059216D}" type="presOf" srcId="{4346B0D0-A10B-4CB7-AF9D-1F89081A35D0}" destId="{1AAAA49B-54F2-49CD-B95D-0EAB1531CCD3}" srcOrd="0" destOrd="3" presId="urn:microsoft.com/office/officeart/2005/8/layout/vList2"/>
    <dgm:cxn modelId="{017472CB-5897-4291-97AD-996D7266D8DF}" type="presOf" srcId="{7F34D830-B450-40B5-96F9-F19F3585606D}" destId="{1AAAA49B-54F2-49CD-B95D-0EAB1531CCD3}" srcOrd="0" destOrd="1" presId="urn:microsoft.com/office/officeart/2005/8/layout/vList2"/>
    <dgm:cxn modelId="{989200EA-490C-4B37-99C3-0546B3EDEBF0}" type="presOf" srcId="{28C12D57-A6C9-49DA-893B-B5D5F260628D}" destId="{01F181BD-4237-403B-82B1-EA33312E972A}" srcOrd="0" destOrd="0" presId="urn:microsoft.com/office/officeart/2005/8/layout/vList2"/>
    <dgm:cxn modelId="{C4A86ACC-3843-46E6-B6AD-653E70DE08CA}" type="presParOf" srcId="{EC3EE4EB-B168-41F0-BA20-C34196C7F6FC}" destId="{4DF4E7BA-23A8-4785-820E-AA931C745222}" srcOrd="0" destOrd="0" presId="urn:microsoft.com/office/officeart/2005/8/layout/vList2"/>
    <dgm:cxn modelId="{46D562D0-0BF5-4365-AB48-9BBE7C8CB8AA}" type="presParOf" srcId="{EC3EE4EB-B168-41F0-BA20-C34196C7F6FC}" destId="{9DC9053F-A99E-4FDC-805F-6756487A8C67}" srcOrd="1" destOrd="0" presId="urn:microsoft.com/office/officeart/2005/8/layout/vList2"/>
    <dgm:cxn modelId="{096EA775-4344-4C1B-857B-F034E1799514}" type="presParOf" srcId="{EC3EE4EB-B168-41F0-BA20-C34196C7F6FC}" destId="{01F181BD-4237-403B-82B1-EA33312E972A}" srcOrd="2" destOrd="0" presId="urn:microsoft.com/office/officeart/2005/8/layout/vList2"/>
    <dgm:cxn modelId="{08043DB3-368B-4A70-A89B-0BDC1D91ADD8}" type="presParOf" srcId="{EC3EE4EB-B168-41F0-BA20-C34196C7F6FC}" destId="{1AAAA49B-54F2-49CD-B95D-0EAB1531CCD3}" srcOrd="3"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73768E6F-5966-401D-9816-6ACE1CAF1337}" type="doc">
      <dgm:prSet loTypeId="urn:microsoft.com/office/officeart/2005/8/layout/orgChart1" loCatId="hierarchy" qsTypeId="urn:microsoft.com/office/officeart/2005/8/quickstyle/simple1" qsCatId="simple" csTypeId="urn:microsoft.com/office/officeart/2005/8/colors/accent1_2" csCatId="accent1" phldr="1"/>
      <dgm:spPr/>
      <dgm:t>
        <a:bodyPr/>
        <a:lstStyle/>
        <a:p>
          <a:endParaRPr lang="en-ZA"/>
        </a:p>
      </dgm:t>
    </dgm:pt>
    <dgm:pt modelId="{600C6606-E112-4DF5-B598-7354B3920FF4}">
      <dgm:prSet custT="1"/>
      <dgm:spPr>
        <a:solidFill>
          <a:schemeClr val="accent5">
            <a:lumMod val="60000"/>
            <a:lumOff val="40000"/>
          </a:schemeClr>
        </a:solidFill>
      </dgm:spPr>
      <dgm:t>
        <a:bodyPr/>
        <a:lstStyle/>
        <a:p>
          <a:r>
            <a:rPr lang="en-US" sz="1800" b="1" i="0" dirty="0"/>
            <a:t>Notice of Penalty Assessment Notice      EMP 301</a:t>
          </a:r>
          <a:endParaRPr lang="en-ZA" sz="1800" dirty="0"/>
        </a:p>
      </dgm:t>
    </dgm:pt>
    <dgm:pt modelId="{2D132DC5-543C-48A3-A156-C6B8C9E3666F}" type="parTrans" cxnId="{762AC7AD-5F23-45BA-8DF9-A0DF607D4FA2}">
      <dgm:prSet/>
      <dgm:spPr/>
      <dgm:t>
        <a:bodyPr/>
        <a:lstStyle/>
        <a:p>
          <a:endParaRPr lang="en-ZA"/>
        </a:p>
      </dgm:t>
    </dgm:pt>
    <dgm:pt modelId="{9D987193-F6F8-495B-9CF2-2443E4F50639}" type="sibTrans" cxnId="{762AC7AD-5F23-45BA-8DF9-A0DF607D4FA2}">
      <dgm:prSet/>
      <dgm:spPr/>
      <dgm:t>
        <a:bodyPr/>
        <a:lstStyle/>
        <a:p>
          <a:endParaRPr lang="en-ZA"/>
        </a:p>
      </dgm:t>
    </dgm:pt>
    <dgm:pt modelId="{2718C1A6-49F9-4B07-985E-BC41E55BC924}">
      <dgm:prSet custT="1"/>
      <dgm:spPr/>
      <dgm:t>
        <a:bodyPr/>
        <a:lstStyle/>
        <a:p>
          <a:r>
            <a:rPr lang="en-US" sz="1800" b="0" i="0" dirty="0"/>
            <a:t>This notice will be displayed under the SARS Correspondence Menu, sub menu Search Correspondence as per the current process.</a:t>
          </a:r>
          <a:endParaRPr lang="en-ZA" sz="1800" dirty="0"/>
        </a:p>
      </dgm:t>
    </dgm:pt>
    <dgm:pt modelId="{7D3873D7-238F-471C-A1BF-4B95EF479549}" type="parTrans" cxnId="{29CB77A9-72E2-4EC6-AA89-C5548542587A}">
      <dgm:prSet/>
      <dgm:spPr/>
      <dgm:t>
        <a:bodyPr/>
        <a:lstStyle/>
        <a:p>
          <a:endParaRPr lang="en-ZA"/>
        </a:p>
      </dgm:t>
    </dgm:pt>
    <dgm:pt modelId="{6EADB13C-0FA1-47FD-9349-9C8B717F5170}" type="sibTrans" cxnId="{29CB77A9-72E2-4EC6-AA89-C5548542587A}">
      <dgm:prSet/>
      <dgm:spPr/>
      <dgm:t>
        <a:bodyPr/>
        <a:lstStyle/>
        <a:p>
          <a:endParaRPr lang="en-ZA"/>
        </a:p>
      </dgm:t>
    </dgm:pt>
    <dgm:pt modelId="{29EF19E4-BAF4-465D-B4C2-F518C075ED83}">
      <dgm:prSet custT="1"/>
      <dgm:spPr/>
      <dgm:t>
        <a:bodyPr/>
        <a:lstStyle/>
        <a:p>
          <a:r>
            <a:rPr lang="en-US" sz="1800" b="0" i="0" dirty="0"/>
            <a:t>On eFiling the user will select letter type “Notice of Penalty Assessment EMP301” from the drop-down list.</a:t>
          </a:r>
          <a:endParaRPr lang="en-ZA" sz="1800" dirty="0"/>
        </a:p>
      </dgm:t>
    </dgm:pt>
    <dgm:pt modelId="{5791DF0C-CE5F-41F5-BC0F-8116D5B8C32A}" type="parTrans" cxnId="{96E0CB9E-3A07-499F-BF86-73B08A3F98C9}">
      <dgm:prSet/>
      <dgm:spPr/>
      <dgm:t>
        <a:bodyPr/>
        <a:lstStyle/>
        <a:p>
          <a:endParaRPr lang="en-ZA"/>
        </a:p>
      </dgm:t>
    </dgm:pt>
    <dgm:pt modelId="{85BEEB5E-635D-4119-9B58-270F3C7CCB70}" type="sibTrans" cxnId="{96E0CB9E-3A07-499F-BF86-73B08A3F98C9}">
      <dgm:prSet/>
      <dgm:spPr/>
      <dgm:t>
        <a:bodyPr/>
        <a:lstStyle/>
        <a:p>
          <a:endParaRPr lang="en-ZA"/>
        </a:p>
      </dgm:t>
    </dgm:pt>
    <dgm:pt modelId="{05E74FAE-5B83-4FF7-8405-C80BF263F3A0}" type="pres">
      <dgm:prSet presAssocID="{73768E6F-5966-401D-9816-6ACE1CAF1337}" presName="hierChild1" presStyleCnt="0">
        <dgm:presLayoutVars>
          <dgm:orgChart val="1"/>
          <dgm:chPref val="1"/>
          <dgm:dir/>
          <dgm:animOne val="branch"/>
          <dgm:animLvl val="lvl"/>
          <dgm:resizeHandles/>
        </dgm:presLayoutVars>
      </dgm:prSet>
      <dgm:spPr/>
    </dgm:pt>
    <dgm:pt modelId="{221566F1-2FE2-4C09-9AF9-B9984A7D8F36}" type="pres">
      <dgm:prSet presAssocID="{600C6606-E112-4DF5-B598-7354B3920FF4}" presName="hierRoot1" presStyleCnt="0">
        <dgm:presLayoutVars>
          <dgm:hierBranch val="init"/>
        </dgm:presLayoutVars>
      </dgm:prSet>
      <dgm:spPr/>
    </dgm:pt>
    <dgm:pt modelId="{0E5A5FF8-3011-47CB-998D-9CB963372BA4}" type="pres">
      <dgm:prSet presAssocID="{600C6606-E112-4DF5-B598-7354B3920FF4}" presName="rootComposite1" presStyleCnt="0"/>
      <dgm:spPr/>
    </dgm:pt>
    <dgm:pt modelId="{88EA9B89-0572-483B-A8F5-512D25428773}" type="pres">
      <dgm:prSet presAssocID="{600C6606-E112-4DF5-B598-7354B3920FF4}" presName="rootText1" presStyleLbl="node0" presStyleIdx="0" presStyleCnt="1">
        <dgm:presLayoutVars>
          <dgm:chPref val="3"/>
        </dgm:presLayoutVars>
      </dgm:prSet>
      <dgm:spPr/>
    </dgm:pt>
    <dgm:pt modelId="{6CEFBF4E-F4DB-4528-97C8-6ACFA98E9E3E}" type="pres">
      <dgm:prSet presAssocID="{600C6606-E112-4DF5-B598-7354B3920FF4}" presName="rootConnector1" presStyleLbl="node1" presStyleIdx="0" presStyleCnt="0"/>
      <dgm:spPr/>
    </dgm:pt>
    <dgm:pt modelId="{F0CAA5FE-64F1-4B90-A6B5-43DDBC2B2947}" type="pres">
      <dgm:prSet presAssocID="{600C6606-E112-4DF5-B598-7354B3920FF4}" presName="hierChild2" presStyleCnt="0"/>
      <dgm:spPr/>
    </dgm:pt>
    <dgm:pt modelId="{B2C3FE29-0C72-4611-8FE4-61991F4AA1BF}" type="pres">
      <dgm:prSet presAssocID="{7D3873D7-238F-471C-A1BF-4B95EF479549}" presName="Name37" presStyleLbl="parChTrans1D2" presStyleIdx="0" presStyleCnt="2"/>
      <dgm:spPr/>
    </dgm:pt>
    <dgm:pt modelId="{D35705E0-D9E0-477F-B588-5F2E5052A1CE}" type="pres">
      <dgm:prSet presAssocID="{2718C1A6-49F9-4B07-985E-BC41E55BC924}" presName="hierRoot2" presStyleCnt="0">
        <dgm:presLayoutVars>
          <dgm:hierBranch val="init"/>
        </dgm:presLayoutVars>
      </dgm:prSet>
      <dgm:spPr/>
    </dgm:pt>
    <dgm:pt modelId="{EB6D8493-6885-49B3-B29D-0AD99E9A21C8}" type="pres">
      <dgm:prSet presAssocID="{2718C1A6-49F9-4B07-985E-BC41E55BC924}" presName="rootComposite" presStyleCnt="0"/>
      <dgm:spPr/>
    </dgm:pt>
    <dgm:pt modelId="{F66C7E52-E095-40B1-B5AD-043BC90DC7E8}" type="pres">
      <dgm:prSet presAssocID="{2718C1A6-49F9-4B07-985E-BC41E55BC924}" presName="rootText" presStyleLbl="node2" presStyleIdx="0" presStyleCnt="2">
        <dgm:presLayoutVars>
          <dgm:chPref val="3"/>
        </dgm:presLayoutVars>
      </dgm:prSet>
      <dgm:spPr/>
    </dgm:pt>
    <dgm:pt modelId="{461A2E8B-3FBB-4786-A0BB-0D48FC8418E0}" type="pres">
      <dgm:prSet presAssocID="{2718C1A6-49F9-4B07-985E-BC41E55BC924}" presName="rootConnector" presStyleLbl="node2" presStyleIdx="0" presStyleCnt="2"/>
      <dgm:spPr/>
    </dgm:pt>
    <dgm:pt modelId="{515B995C-50F7-42A6-8D04-C00FA7B8428D}" type="pres">
      <dgm:prSet presAssocID="{2718C1A6-49F9-4B07-985E-BC41E55BC924}" presName="hierChild4" presStyleCnt="0"/>
      <dgm:spPr/>
    </dgm:pt>
    <dgm:pt modelId="{086C82BA-BD71-476A-943A-B05633C42C87}" type="pres">
      <dgm:prSet presAssocID="{2718C1A6-49F9-4B07-985E-BC41E55BC924}" presName="hierChild5" presStyleCnt="0"/>
      <dgm:spPr/>
    </dgm:pt>
    <dgm:pt modelId="{3CB23E3D-24E5-4CD3-91F9-6CA0E032887D}" type="pres">
      <dgm:prSet presAssocID="{5791DF0C-CE5F-41F5-BC0F-8116D5B8C32A}" presName="Name37" presStyleLbl="parChTrans1D2" presStyleIdx="1" presStyleCnt="2"/>
      <dgm:spPr/>
    </dgm:pt>
    <dgm:pt modelId="{11C526B1-D1F5-499B-8D23-DF433FAADA74}" type="pres">
      <dgm:prSet presAssocID="{29EF19E4-BAF4-465D-B4C2-F518C075ED83}" presName="hierRoot2" presStyleCnt="0">
        <dgm:presLayoutVars>
          <dgm:hierBranch val="init"/>
        </dgm:presLayoutVars>
      </dgm:prSet>
      <dgm:spPr/>
    </dgm:pt>
    <dgm:pt modelId="{30B8ACA5-0DA9-4FD2-8901-DAC22B2DEB68}" type="pres">
      <dgm:prSet presAssocID="{29EF19E4-BAF4-465D-B4C2-F518C075ED83}" presName="rootComposite" presStyleCnt="0"/>
      <dgm:spPr/>
    </dgm:pt>
    <dgm:pt modelId="{AEBE0298-A12A-4126-9529-23893737971C}" type="pres">
      <dgm:prSet presAssocID="{29EF19E4-BAF4-465D-B4C2-F518C075ED83}" presName="rootText" presStyleLbl="node2" presStyleIdx="1" presStyleCnt="2">
        <dgm:presLayoutVars>
          <dgm:chPref val="3"/>
        </dgm:presLayoutVars>
      </dgm:prSet>
      <dgm:spPr/>
    </dgm:pt>
    <dgm:pt modelId="{F76A69F9-7919-4969-A293-7C0F61EA2F8B}" type="pres">
      <dgm:prSet presAssocID="{29EF19E4-BAF4-465D-B4C2-F518C075ED83}" presName="rootConnector" presStyleLbl="node2" presStyleIdx="1" presStyleCnt="2"/>
      <dgm:spPr/>
    </dgm:pt>
    <dgm:pt modelId="{A930A25A-47AD-4A01-9EEA-6529E3125163}" type="pres">
      <dgm:prSet presAssocID="{29EF19E4-BAF4-465D-B4C2-F518C075ED83}" presName="hierChild4" presStyleCnt="0"/>
      <dgm:spPr/>
    </dgm:pt>
    <dgm:pt modelId="{58734683-B310-408B-B621-D1FEB1ADF966}" type="pres">
      <dgm:prSet presAssocID="{29EF19E4-BAF4-465D-B4C2-F518C075ED83}" presName="hierChild5" presStyleCnt="0"/>
      <dgm:spPr/>
    </dgm:pt>
    <dgm:pt modelId="{709541BF-1458-439C-BF38-BBC366CDFEF1}" type="pres">
      <dgm:prSet presAssocID="{600C6606-E112-4DF5-B598-7354B3920FF4}" presName="hierChild3" presStyleCnt="0"/>
      <dgm:spPr/>
    </dgm:pt>
  </dgm:ptLst>
  <dgm:cxnLst>
    <dgm:cxn modelId="{5FA4732F-BAE1-4A12-9779-85C7DD47E98A}" type="presOf" srcId="{600C6606-E112-4DF5-B598-7354B3920FF4}" destId="{6CEFBF4E-F4DB-4528-97C8-6ACFA98E9E3E}" srcOrd="1" destOrd="0" presId="urn:microsoft.com/office/officeart/2005/8/layout/orgChart1"/>
    <dgm:cxn modelId="{7A8CD63D-FEC4-4FE8-98C6-C83084DB1254}" type="presOf" srcId="{29EF19E4-BAF4-465D-B4C2-F518C075ED83}" destId="{F76A69F9-7919-4969-A293-7C0F61EA2F8B}" srcOrd="1" destOrd="0" presId="urn:microsoft.com/office/officeart/2005/8/layout/orgChart1"/>
    <dgm:cxn modelId="{52082D4A-1C10-4EFD-8D6E-086077CDF3A2}" type="presOf" srcId="{7D3873D7-238F-471C-A1BF-4B95EF479549}" destId="{B2C3FE29-0C72-4611-8FE4-61991F4AA1BF}" srcOrd="0" destOrd="0" presId="urn:microsoft.com/office/officeart/2005/8/layout/orgChart1"/>
    <dgm:cxn modelId="{85DD376A-1463-4DAF-B6AF-8F49A20599DD}" type="presOf" srcId="{600C6606-E112-4DF5-B598-7354B3920FF4}" destId="{88EA9B89-0572-483B-A8F5-512D25428773}" srcOrd="0" destOrd="0" presId="urn:microsoft.com/office/officeart/2005/8/layout/orgChart1"/>
    <dgm:cxn modelId="{CE79394A-A086-4118-A66B-4E05FF005F0D}" type="presOf" srcId="{2718C1A6-49F9-4B07-985E-BC41E55BC924}" destId="{F66C7E52-E095-40B1-B5AD-043BC90DC7E8}" srcOrd="0" destOrd="0" presId="urn:microsoft.com/office/officeart/2005/8/layout/orgChart1"/>
    <dgm:cxn modelId="{03A7876B-5762-4D02-ABFE-B55FA4FC7221}" type="presOf" srcId="{5791DF0C-CE5F-41F5-BC0F-8116D5B8C32A}" destId="{3CB23E3D-24E5-4CD3-91F9-6CA0E032887D}" srcOrd="0" destOrd="0" presId="urn:microsoft.com/office/officeart/2005/8/layout/orgChart1"/>
    <dgm:cxn modelId="{B5BEB597-4CB1-493F-9EB3-A01B2E18FAC7}" type="presOf" srcId="{29EF19E4-BAF4-465D-B4C2-F518C075ED83}" destId="{AEBE0298-A12A-4126-9529-23893737971C}" srcOrd="0" destOrd="0" presId="urn:microsoft.com/office/officeart/2005/8/layout/orgChart1"/>
    <dgm:cxn modelId="{96E0CB9E-3A07-499F-BF86-73B08A3F98C9}" srcId="{600C6606-E112-4DF5-B598-7354B3920FF4}" destId="{29EF19E4-BAF4-465D-B4C2-F518C075ED83}" srcOrd="1" destOrd="0" parTransId="{5791DF0C-CE5F-41F5-BC0F-8116D5B8C32A}" sibTransId="{85BEEB5E-635D-4119-9B58-270F3C7CCB70}"/>
    <dgm:cxn modelId="{2A3681A2-E460-459D-8472-F418DD942955}" type="presOf" srcId="{73768E6F-5966-401D-9816-6ACE1CAF1337}" destId="{05E74FAE-5B83-4FF7-8405-C80BF263F3A0}" srcOrd="0" destOrd="0" presId="urn:microsoft.com/office/officeart/2005/8/layout/orgChart1"/>
    <dgm:cxn modelId="{A555B2A4-117A-47A4-89A6-786FC0E61D0B}" type="presOf" srcId="{2718C1A6-49F9-4B07-985E-BC41E55BC924}" destId="{461A2E8B-3FBB-4786-A0BB-0D48FC8418E0}" srcOrd="1" destOrd="0" presId="urn:microsoft.com/office/officeart/2005/8/layout/orgChart1"/>
    <dgm:cxn modelId="{29CB77A9-72E2-4EC6-AA89-C5548542587A}" srcId="{600C6606-E112-4DF5-B598-7354B3920FF4}" destId="{2718C1A6-49F9-4B07-985E-BC41E55BC924}" srcOrd="0" destOrd="0" parTransId="{7D3873D7-238F-471C-A1BF-4B95EF479549}" sibTransId="{6EADB13C-0FA1-47FD-9349-9C8B717F5170}"/>
    <dgm:cxn modelId="{762AC7AD-5F23-45BA-8DF9-A0DF607D4FA2}" srcId="{73768E6F-5966-401D-9816-6ACE1CAF1337}" destId="{600C6606-E112-4DF5-B598-7354B3920FF4}" srcOrd="0" destOrd="0" parTransId="{2D132DC5-543C-48A3-A156-C6B8C9E3666F}" sibTransId="{9D987193-F6F8-495B-9CF2-2443E4F50639}"/>
    <dgm:cxn modelId="{1DA44D99-6C55-4EB4-BA1C-9AEDD8AE604A}" type="presParOf" srcId="{05E74FAE-5B83-4FF7-8405-C80BF263F3A0}" destId="{221566F1-2FE2-4C09-9AF9-B9984A7D8F36}" srcOrd="0" destOrd="0" presId="urn:microsoft.com/office/officeart/2005/8/layout/orgChart1"/>
    <dgm:cxn modelId="{76D24186-803C-4D04-9E82-29ECD42796A0}" type="presParOf" srcId="{221566F1-2FE2-4C09-9AF9-B9984A7D8F36}" destId="{0E5A5FF8-3011-47CB-998D-9CB963372BA4}" srcOrd="0" destOrd="0" presId="urn:microsoft.com/office/officeart/2005/8/layout/orgChart1"/>
    <dgm:cxn modelId="{996510DF-184F-4A8F-8DC7-12DF4FD2D375}" type="presParOf" srcId="{0E5A5FF8-3011-47CB-998D-9CB963372BA4}" destId="{88EA9B89-0572-483B-A8F5-512D25428773}" srcOrd="0" destOrd="0" presId="urn:microsoft.com/office/officeart/2005/8/layout/orgChart1"/>
    <dgm:cxn modelId="{F720A831-2B84-49D6-A3E9-C33E209E09A6}" type="presParOf" srcId="{0E5A5FF8-3011-47CB-998D-9CB963372BA4}" destId="{6CEFBF4E-F4DB-4528-97C8-6ACFA98E9E3E}" srcOrd="1" destOrd="0" presId="urn:microsoft.com/office/officeart/2005/8/layout/orgChart1"/>
    <dgm:cxn modelId="{9C2409EB-EF37-46C5-AE3E-9CD9C20197FF}" type="presParOf" srcId="{221566F1-2FE2-4C09-9AF9-B9984A7D8F36}" destId="{F0CAA5FE-64F1-4B90-A6B5-43DDBC2B2947}" srcOrd="1" destOrd="0" presId="urn:microsoft.com/office/officeart/2005/8/layout/orgChart1"/>
    <dgm:cxn modelId="{EC450B84-B1A7-4A17-8A8D-ECFB25360887}" type="presParOf" srcId="{F0CAA5FE-64F1-4B90-A6B5-43DDBC2B2947}" destId="{B2C3FE29-0C72-4611-8FE4-61991F4AA1BF}" srcOrd="0" destOrd="0" presId="urn:microsoft.com/office/officeart/2005/8/layout/orgChart1"/>
    <dgm:cxn modelId="{72AD8588-CC29-4535-BE73-079CB4BA1FE5}" type="presParOf" srcId="{F0CAA5FE-64F1-4B90-A6B5-43DDBC2B2947}" destId="{D35705E0-D9E0-477F-B588-5F2E5052A1CE}" srcOrd="1" destOrd="0" presId="urn:microsoft.com/office/officeart/2005/8/layout/orgChart1"/>
    <dgm:cxn modelId="{DE75AC88-3E1A-4AB9-82BC-E5B717260561}" type="presParOf" srcId="{D35705E0-D9E0-477F-B588-5F2E5052A1CE}" destId="{EB6D8493-6885-49B3-B29D-0AD99E9A21C8}" srcOrd="0" destOrd="0" presId="urn:microsoft.com/office/officeart/2005/8/layout/orgChart1"/>
    <dgm:cxn modelId="{2A6CC3AB-2B0B-4D81-B806-DA00FAB20344}" type="presParOf" srcId="{EB6D8493-6885-49B3-B29D-0AD99E9A21C8}" destId="{F66C7E52-E095-40B1-B5AD-043BC90DC7E8}" srcOrd="0" destOrd="0" presId="urn:microsoft.com/office/officeart/2005/8/layout/orgChart1"/>
    <dgm:cxn modelId="{882778B9-9F9F-40FC-8447-ECB59BC1255F}" type="presParOf" srcId="{EB6D8493-6885-49B3-B29D-0AD99E9A21C8}" destId="{461A2E8B-3FBB-4786-A0BB-0D48FC8418E0}" srcOrd="1" destOrd="0" presId="urn:microsoft.com/office/officeart/2005/8/layout/orgChart1"/>
    <dgm:cxn modelId="{CF2C8546-B8BC-43EC-B4D6-9EFA7375B2E3}" type="presParOf" srcId="{D35705E0-D9E0-477F-B588-5F2E5052A1CE}" destId="{515B995C-50F7-42A6-8D04-C00FA7B8428D}" srcOrd="1" destOrd="0" presId="urn:microsoft.com/office/officeart/2005/8/layout/orgChart1"/>
    <dgm:cxn modelId="{4C15DDA8-60F2-45FD-8E2D-BB590D01FA51}" type="presParOf" srcId="{D35705E0-D9E0-477F-B588-5F2E5052A1CE}" destId="{086C82BA-BD71-476A-943A-B05633C42C87}" srcOrd="2" destOrd="0" presId="urn:microsoft.com/office/officeart/2005/8/layout/orgChart1"/>
    <dgm:cxn modelId="{8CA47F3A-7187-4C49-AA02-27E85351B58C}" type="presParOf" srcId="{F0CAA5FE-64F1-4B90-A6B5-43DDBC2B2947}" destId="{3CB23E3D-24E5-4CD3-91F9-6CA0E032887D}" srcOrd="2" destOrd="0" presId="urn:microsoft.com/office/officeart/2005/8/layout/orgChart1"/>
    <dgm:cxn modelId="{B37172B4-95D3-4529-AAE0-3A7C5DDAB7EA}" type="presParOf" srcId="{F0CAA5FE-64F1-4B90-A6B5-43DDBC2B2947}" destId="{11C526B1-D1F5-499B-8D23-DF433FAADA74}" srcOrd="3" destOrd="0" presId="urn:microsoft.com/office/officeart/2005/8/layout/orgChart1"/>
    <dgm:cxn modelId="{4CC5DF9F-2059-4765-ABC5-4B3918F3E9D3}" type="presParOf" srcId="{11C526B1-D1F5-499B-8D23-DF433FAADA74}" destId="{30B8ACA5-0DA9-4FD2-8901-DAC22B2DEB68}" srcOrd="0" destOrd="0" presId="urn:microsoft.com/office/officeart/2005/8/layout/orgChart1"/>
    <dgm:cxn modelId="{EB25159C-32F4-404C-8107-21977DA64D22}" type="presParOf" srcId="{30B8ACA5-0DA9-4FD2-8901-DAC22B2DEB68}" destId="{AEBE0298-A12A-4126-9529-23893737971C}" srcOrd="0" destOrd="0" presId="urn:microsoft.com/office/officeart/2005/8/layout/orgChart1"/>
    <dgm:cxn modelId="{5A56FF21-9B48-49DB-8F8E-740719EDC7FA}" type="presParOf" srcId="{30B8ACA5-0DA9-4FD2-8901-DAC22B2DEB68}" destId="{F76A69F9-7919-4969-A293-7C0F61EA2F8B}" srcOrd="1" destOrd="0" presId="urn:microsoft.com/office/officeart/2005/8/layout/orgChart1"/>
    <dgm:cxn modelId="{16A2607F-8459-412C-B7AF-DA8C96CA07D2}" type="presParOf" srcId="{11C526B1-D1F5-499B-8D23-DF433FAADA74}" destId="{A930A25A-47AD-4A01-9EEA-6529E3125163}" srcOrd="1" destOrd="0" presId="urn:microsoft.com/office/officeart/2005/8/layout/orgChart1"/>
    <dgm:cxn modelId="{8C64F660-3057-4B5F-ABAA-5480ABB6471A}" type="presParOf" srcId="{11C526B1-D1F5-499B-8D23-DF433FAADA74}" destId="{58734683-B310-408B-B621-D1FEB1ADF966}" srcOrd="2" destOrd="0" presId="urn:microsoft.com/office/officeart/2005/8/layout/orgChart1"/>
    <dgm:cxn modelId="{BD4D1A37-145C-42D0-83AC-FCF7D08A8F23}" type="presParOf" srcId="{221566F1-2FE2-4C09-9AF9-B9984A7D8F36}" destId="{709541BF-1458-439C-BF38-BBC366CDFEF1}" srcOrd="2" destOrd="0" presId="urn:microsoft.com/office/officeart/2005/8/layout/orgChar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63FD28DA-9D70-4B3E-A885-10CC1B88E931}" type="doc">
      <dgm:prSet loTypeId="urn:microsoft.com/office/officeart/2005/8/layout/hierarchy3" loCatId="list" qsTypeId="urn:microsoft.com/office/officeart/2005/8/quickstyle/simple1" qsCatId="simple" csTypeId="urn:microsoft.com/office/officeart/2005/8/colors/accent1_2" csCatId="accent1" phldr="1"/>
      <dgm:spPr/>
      <dgm:t>
        <a:bodyPr/>
        <a:lstStyle/>
        <a:p>
          <a:endParaRPr lang="en-US"/>
        </a:p>
      </dgm:t>
    </dgm:pt>
    <dgm:pt modelId="{08116343-D2DD-4427-82C2-0B50C7749CAB}">
      <dgm:prSet phldrT="[Text]" custT="1"/>
      <dgm:spPr>
        <a:solidFill>
          <a:schemeClr val="accent1">
            <a:lumMod val="40000"/>
            <a:lumOff val="60000"/>
          </a:schemeClr>
        </a:solidFill>
      </dgm:spPr>
      <dgm:t>
        <a:bodyPr/>
        <a:lstStyle/>
        <a:p>
          <a:r>
            <a:rPr lang="en-ZA" sz="2400" dirty="0">
              <a:solidFill>
                <a:schemeClr val="tx1"/>
              </a:solidFill>
              <a:latin typeface="+mn-lt"/>
              <a:cs typeface="Arial" charset="0"/>
            </a:rPr>
            <a:t>The definition of each column heading is as follows:</a:t>
          </a:r>
          <a:endParaRPr lang="en-US" sz="2400" dirty="0"/>
        </a:p>
      </dgm:t>
    </dgm:pt>
    <dgm:pt modelId="{0576CF69-F48C-4E55-97AC-C53CBCE18093}" type="parTrans" cxnId="{4E75ACBF-83C5-45D9-8894-3F1B2448627A}">
      <dgm:prSet/>
      <dgm:spPr/>
      <dgm:t>
        <a:bodyPr/>
        <a:lstStyle/>
        <a:p>
          <a:endParaRPr lang="en-US"/>
        </a:p>
      </dgm:t>
    </dgm:pt>
    <dgm:pt modelId="{500624C7-4B4E-4358-9021-BD90212C77F5}" type="sibTrans" cxnId="{4E75ACBF-83C5-45D9-8894-3F1B2448627A}">
      <dgm:prSet/>
      <dgm:spPr/>
      <dgm:t>
        <a:bodyPr/>
        <a:lstStyle/>
        <a:p>
          <a:endParaRPr lang="en-US"/>
        </a:p>
      </dgm:t>
    </dgm:pt>
    <dgm:pt modelId="{6C262F88-4815-45CB-B123-D30E9690D1B5}">
      <dgm:prSet phldrT="[Text]" custT="1"/>
      <dgm:spPr/>
      <dgm:t>
        <a:bodyPr/>
        <a:lstStyle/>
        <a:p>
          <a:r>
            <a:rPr lang="en-ZA" sz="1800" b="0" dirty="0"/>
            <a:t>Name: the name of the relevant field associated with the code</a:t>
          </a:r>
          <a:endParaRPr lang="en-US" sz="1800" b="0" dirty="0"/>
        </a:p>
      </dgm:t>
    </dgm:pt>
    <dgm:pt modelId="{895A0021-4B3E-4803-B001-1683997321D7}" type="parTrans" cxnId="{6176FE54-A090-4B9F-BB2A-9C4DBF868D43}">
      <dgm:prSet/>
      <dgm:spPr/>
      <dgm:t>
        <a:bodyPr/>
        <a:lstStyle/>
        <a:p>
          <a:endParaRPr lang="en-US"/>
        </a:p>
      </dgm:t>
    </dgm:pt>
    <dgm:pt modelId="{8B9A116F-3DFA-404A-AF60-C343506E5822}" type="sibTrans" cxnId="{6176FE54-A090-4B9F-BB2A-9C4DBF868D43}">
      <dgm:prSet/>
      <dgm:spPr/>
      <dgm:t>
        <a:bodyPr/>
        <a:lstStyle/>
        <a:p>
          <a:endParaRPr lang="en-US"/>
        </a:p>
      </dgm:t>
    </dgm:pt>
    <dgm:pt modelId="{F835195E-E6A7-44BD-B01F-95B5B248FB39}">
      <dgm:prSet phldrT="[Text]" custT="1"/>
      <dgm:spPr/>
      <dgm:t>
        <a:bodyPr/>
        <a:lstStyle/>
        <a:p>
          <a:r>
            <a:rPr lang="en-ZA" sz="1800" b="0" dirty="0"/>
            <a:t>Code: the source code that must be used to indicate the relevant information</a:t>
          </a:r>
          <a:endParaRPr lang="en-US" sz="1800" b="0" dirty="0"/>
        </a:p>
      </dgm:t>
    </dgm:pt>
    <dgm:pt modelId="{337832D8-D8C7-4432-8B75-169A15406556}" type="parTrans" cxnId="{0D1E2335-0874-45E3-8373-87CC8A8217A3}">
      <dgm:prSet/>
      <dgm:spPr/>
      <dgm:t>
        <a:bodyPr/>
        <a:lstStyle/>
        <a:p>
          <a:endParaRPr lang="en-US"/>
        </a:p>
      </dgm:t>
    </dgm:pt>
    <dgm:pt modelId="{7834DF3F-2E80-4F63-9996-CC2CC6DDBD46}" type="sibTrans" cxnId="{0D1E2335-0874-45E3-8373-87CC8A8217A3}">
      <dgm:prSet/>
      <dgm:spPr/>
      <dgm:t>
        <a:bodyPr/>
        <a:lstStyle/>
        <a:p>
          <a:endParaRPr lang="en-US"/>
        </a:p>
      </dgm:t>
    </dgm:pt>
    <dgm:pt modelId="{F840F81B-3560-4864-A178-F4D7296A3A49}">
      <dgm:prSet phldrT="[Text]" custT="1"/>
      <dgm:spPr/>
      <dgm:t>
        <a:bodyPr/>
        <a:lstStyle/>
        <a:p>
          <a:pPr>
            <a:buFont typeface="Wingdings" panose="05000000000000000000" pitchFamily="2" charset="2"/>
            <a:buChar char="Ø"/>
          </a:pPr>
          <a:r>
            <a:rPr lang="en-ZA" sz="1800" b="0" dirty="0"/>
            <a:t>Length: indicates the type and maximum number of characters or digits that may be entered for the field. </a:t>
          </a:r>
        </a:p>
        <a:p>
          <a:pPr>
            <a:buFont typeface="Wingdings" panose="05000000000000000000" pitchFamily="2" charset="2"/>
            <a:buChar char="Ø"/>
          </a:pPr>
          <a:r>
            <a:rPr lang="en-ZA" sz="1800" b="0" dirty="0"/>
            <a:t> </a:t>
          </a:r>
          <a:r>
            <a:rPr lang="en-ZA" sz="1800" b="1" dirty="0"/>
            <a:t>N</a:t>
          </a:r>
          <a:r>
            <a:rPr lang="en-ZA" sz="1800" b="0" dirty="0"/>
            <a:t> - numeric field. </a:t>
          </a:r>
        </a:p>
        <a:p>
          <a:pPr>
            <a:buFont typeface="Arial" panose="020B0604020202020204" pitchFamily="34" charset="0"/>
            <a:buChar char="•"/>
          </a:pPr>
          <a:r>
            <a:rPr lang="en-ZA" sz="1800" b="1" dirty="0"/>
            <a:t>A</a:t>
          </a:r>
          <a:r>
            <a:rPr lang="en-ZA" sz="1800" b="0" dirty="0"/>
            <a:t> - alpha field. </a:t>
          </a:r>
        </a:p>
        <a:p>
          <a:pPr>
            <a:buFont typeface="Arial" panose="020B0604020202020204" pitchFamily="34" charset="0"/>
            <a:buChar char="•"/>
          </a:pPr>
          <a:r>
            <a:rPr lang="en-ZA" sz="1800" b="1" dirty="0"/>
            <a:t>AN</a:t>
          </a:r>
          <a:r>
            <a:rPr lang="en-ZA" sz="1800" b="0" dirty="0"/>
            <a:t> - alphanumeric field. </a:t>
          </a:r>
        </a:p>
        <a:p>
          <a:pPr>
            <a:buFont typeface="Arial" panose="020B0604020202020204" pitchFamily="34" charset="0"/>
            <a:buChar char="•"/>
          </a:pPr>
          <a:r>
            <a:rPr lang="en-ZA" sz="1800" b="1" dirty="0"/>
            <a:t>FT</a:t>
          </a:r>
          <a:r>
            <a:rPr lang="en-ZA" sz="1800" b="0" dirty="0"/>
            <a:t> - free text field</a:t>
          </a:r>
          <a:endParaRPr lang="en-US" sz="1800" b="0" dirty="0"/>
        </a:p>
      </dgm:t>
    </dgm:pt>
    <dgm:pt modelId="{05A8C1F6-7203-4E04-82B9-E1B38EDB31C4}" type="parTrans" cxnId="{225EF0B1-6FE1-48A5-8E9A-9102F1AA2E71}">
      <dgm:prSet/>
      <dgm:spPr/>
      <dgm:t>
        <a:bodyPr/>
        <a:lstStyle/>
        <a:p>
          <a:endParaRPr lang="en-US"/>
        </a:p>
      </dgm:t>
    </dgm:pt>
    <dgm:pt modelId="{303D5399-9AB3-4195-927F-3C6F79FF25BB}" type="sibTrans" cxnId="{225EF0B1-6FE1-48A5-8E9A-9102F1AA2E71}">
      <dgm:prSet/>
      <dgm:spPr/>
      <dgm:t>
        <a:bodyPr/>
        <a:lstStyle/>
        <a:p>
          <a:endParaRPr lang="en-US"/>
        </a:p>
      </dgm:t>
    </dgm:pt>
    <dgm:pt modelId="{5BA5F81D-E5E4-4D74-84E3-9AB81D7210BB}" type="pres">
      <dgm:prSet presAssocID="{63FD28DA-9D70-4B3E-A885-10CC1B88E931}" presName="diagram" presStyleCnt="0">
        <dgm:presLayoutVars>
          <dgm:chPref val="1"/>
          <dgm:dir/>
          <dgm:animOne val="branch"/>
          <dgm:animLvl val="lvl"/>
          <dgm:resizeHandles/>
        </dgm:presLayoutVars>
      </dgm:prSet>
      <dgm:spPr/>
    </dgm:pt>
    <dgm:pt modelId="{D36B19BB-EA40-4F4A-B075-B124C00CB245}" type="pres">
      <dgm:prSet presAssocID="{08116343-D2DD-4427-82C2-0B50C7749CAB}" presName="root" presStyleCnt="0"/>
      <dgm:spPr/>
    </dgm:pt>
    <dgm:pt modelId="{B3CC4EAF-85FD-4CCB-B8C1-C0FBE08A8B33}" type="pres">
      <dgm:prSet presAssocID="{08116343-D2DD-4427-82C2-0B50C7749CAB}" presName="rootComposite" presStyleCnt="0"/>
      <dgm:spPr/>
    </dgm:pt>
    <dgm:pt modelId="{F3D2744A-0A94-4268-9DDD-17452065B6AF}" type="pres">
      <dgm:prSet presAssocID="{08116343-D2DD-4427-82C2-0B50C7749CAB}" presName="rootText" presStyleLbl="node1" presStyleIdx="0" presStyleCnt="1" custScaleX="454627" custScaleY="67683" custLinFactNeighborX="-45" custLinFactNeighborY="-4978"/>
      <dgm:spPr/>
    </dgm:pt>
    <dgm:pt modelId="{20E5E4DA-BA5D-4FFA-A1D2-351C107CD68E}" type="pres">
      <dgm:prSet presAssocID="{08116343-D2DD-4427-82C2-0B50C7749CAB}" presName="rootConnector" presStyleLbl="node1" presStyleIdx="0" presStyleCnt="1"/>
      <dgm:spPr/>
    </dgm:pt>
    <dgm:pt modelId="{0CB0F4D2-A74E-4326-9992-C8897A86907D}" type="pres">
      <dgm:prSet presAssocID="{08116343-D2DD-4427-82C2-0B50C7749CAB}" presName="childShape" presStyleCnt="0"/>
      <dgm:spPr/>
    </dgm:pt>
    <dgm:pt modelId="{3DC59C0E-77D7-4B9D-A415-76C51BB3438D}" type="pres">
      <dgm:prSet presAssocID="{895A0021-4B3E-4803-B001-1683997321D7}" presName="Name13" presStyleLbl="parChTrans1D2" presStyleIdx="0" presStyleCnt="3"/>
      <dgm:spPr/>
    </dgm:pt>
    <dgm:pt modelId="{8989C366-D8AC-4C57-A88A-832F2C5F1B4A}" type="pres">
      <dgm:prSet presAssocID="{6C262F88-4815-45CB-B123-D30E9690D1B5}" presName="childText" presStyleLbl="bgAcc1" presStyleIdx="0" presStyleCnt="3" custScaleX="479678" custScaleY="37469" custLinFactNeighborX="3197" custLinFactNeighborY="-12304">
        <dgm:presLayoutVars>
          <dgm:bulletEnabled val="1"/>
        </dgm:presLayoutVars>
      </dgm:prSet>
      <dgm:spPr/>
    </dgm:pt>
    <dgm:pt modelId="{167C9A79-32EC-4E23-A7C4-CBD9ACCC50F7}" type="pres">
      <dgm:prSet presAssocID="{337832D8-D8C7-4432-8B75-169A15406556}" presName="Name13" presStyleLbl="parChTrans1D2" presStyleIdx="1" presStyleCnt="3"/>
      <dgm:spPr/>
    </dgm:pt>
    <dgm:pt modelId="{A949AC29-8846-4BA8-9606-C9E44842BA9C}" type="pres">
      <dgm:prSet presAssocID="{F835195E-E6A7-44BD-B01F-95B5B248FB39}" presName="childText" presStyleLbl="bgAcc1" presStyleIdx="1" presStyleCnt="3" custScaleX="479278" custScaleY="80024" custLinFactNeighborX="3597" custLinFactNeighborY="-13778">
        <dgm:presLayoutVars>
          <dgm:bulletEnabled val="1"/>
        </dgm:presLayoutVars>
      </dgm:prSet>
      <dgm:spPr/>
    </dgm:pt>
    <dgm:pt modelId="{A62B9CCF-294E-4EBF-AEF8-E713600726FF}" type="pres">
      <dgm:prSet presAssocID="{05A8C1F6-7203-4E04-82B9-E1B38EDB31C4}" presName="Name13" presStyleLbl="parChTrans1D2" presStyleIdx="2" presStyleCnt="3"/>
      <dgm:spPr/>
    </dgm:pt>
    <dgm:pt modelId="{82F6E214-D8F1-4368-AF2B-2442BEF40870}" type="pres">
      <dgm:prSet presAssocID="{F840F81B-3560-4864-A178-F4D7296A3A49}" presName="childText" presStyleLbl="bgAcc1" presStyleIdx="2" presStyleCnt="3" custScaleX="482671" custScaleY="240262" custLinFactNeighborX="204" custLinFactNeighborY="-14753">
        <dgm:presLayoutVars>
          <dgm:bulletEnabled val="1"/>
        </dgm:presLayoutVars>
      </dgm:prSet>
      <dgm:spPr/>
    </dgm:pt>
  </dgm:ptLst>
  <dgm:cxnLst>
    <dgm:cxn modelId="{0D1E2335-0874-45E3-8373-87CC8A8217A3}" srcId="{08116343-D2DD-4427-82C2-0B50C7749CAB}" destId="{F835195E-E6A7-44BD-B01F-95B5B248FB39}" srcOrd="1" destOrd="0" parTransId="{337832D8-D8C7-4432-8B75-169A15406556}" sibTransId="{7834DF3F-2E80-4F63-9996-CC2CC6DDBD46}"/>
    <dgm:cxn modelId="{3DE8DA5B-FEAD-4649-BBA7-53D980603BFC}" type="presOf" srcId="{F835195E-E6A7-44BD-B01F-95B5B248FB39}" destId="{A949AC29-8846-4BA8-9606-C9E44842BA9C}" srcOrd="0" destOrd="0" presId="urn:microsoft.com/office/officeart/2005/8/layout/hierarchy3"/>
    <dgm:cxn modelId="{70390941-C152-4B26-A471-39A9E0E5E62E}" type="presOf" srcId="{63FD28DA-9D70-4B3E-A885-10CC1B88E931}" destId="{5BA5F81D-E5E4-4D74-84E3-9AB81D7210BB}" srcOrd="0" destOrd="0" presId="urn:microsoft.com/office/officeart/2005/8/layout/hierarchy3"/>
    <dgm:cxn modelId="{11636A41-A63C-4B2A-9F7B-A75B11916BCE}" type="presOf" srcId="{08116343-D2DD-4427-82C2-0B50C7749CAB}" destId="{F3D2744A-0A94-4268-9DDD-17452065B6AF}" srcOrd="0" destOrd="0" presId="urn:microsoft.com/office/officeart/2005/8/layout/hierarchy3"/>
    <dgm:cxn modelId="{7986C24E-ED77-4734-B20B-CE31841850F6}" type="presOf" srcId="{08116343-D2DD-4427-82C2-0B50C7749CAB}" destId="{20E5E4DA-BA5D-4FFA-A1D2-351C107CD68E}" srcOrd="1" destOrd="0" presId="urn:microsoft.com/office/officeart/2005/8/layout/hierarchy3"/>
    <dgm:cxn modelId="{6176FE54-A090-4B9F-BB2A-9C4DBF868D43}" srcId="{08116343-D2DD-4427-82C2-0B50C7749CAB}" destId="{6C262F88-4815-45CB-B123-D30E9690D1B5}" srcOrd="0" destOrd="0" parTransId="{895A0021-4B3E-4803-B001-1683997321D7}" sibTransId="{8B9A116F-3DFA-404A-AF60-C343506E5822}"/>
    <dgm:cxn modelId="{D4A9C69C-B8FC-4EB7-9530-37A4E0466402}" type="presOf" srcId="{F840F81B-3560-4864-A178-F4D7296A3A49}" destId="{82F6E214-D8F1-4368-AF2B-2442BEF40870}" srcOrd="0" destOrd="0" presId="urn:microsoft.com/office/officeart/2005/8/layout/hierarchy3"/>
    <dgm:cxn modelId="{E56D7AAC-7768-430A-ACD4-990BC9937867}" type="presOf" srcId="{6C262F88-4815-45CB-B123-D30E9690D1B5}" destId="{8989C366-D8AC-4C57-A88A-832F2C5F1B4A}" srcOrd="0" destOrd="0" presId="urn:microsoft.com/office/officeart/2005/8/layout/hierarchy3"/>
    <dgm:cxn modelId="{B6A6CBAD-66DA-4B24-A7C6-9DF15D233FCE}" type="presOf" srcId="{05A8C1F6-7203-4E04-82B9-E1B38EDB31C4}" destId="{A62B9CCF-294E-4EBF-AEF8-E713600726FF}" srcOrd="0" destOrd="0" presId="urn:microsoft.com/office/officeart/2005/8/layout/hierarchy3"/>
    <dgm:cxn modelId="{225EF0B1-6FE1-48A5-8E9A-9102F1AA2E71}" srcId="{08116343-D2DD-4427-82C2-0B50C7749CAB}" destId="{F840F81B-3560-4864-A178-F4D7296A3A49}" srcOrd="2" destOrd="0" parTransId="{05A8C1F6-7203-4E04-82B9-E1B38EDB31C4}" sibTransId="{303D5399-9AB3-4195-927F-3C6F79FF25BB}"/>
    <dgm:cxn modelId="{424925BB-2C1B-433C-A5B9-091536C00F64}" type="presOf" srcId="{337832D8-D8C7-4432-8B75-169A15406556}" destId="{167C9A79-32EC-4E23-A7C4-CBD9ACCC50F7}" srcOrd="0" destOrd="0" presId="urn:microsoft.com/office/officeart/2005/8/layout/hierarchy3"/>
    <dgm:cxn modelId="{4E75ACBF-83C5-45D9-8894-3F1B2448627A}" srcId="{63FD28DA-9D70-4B3E-A885-10CC1B88E931}" destId="{08116343-D2DD-4427-82C2-0B50C7749CAB}" srcOrd="0" destOrd="0" parTransId="{0576CF69-F48C-4E55-97AC-C53CBCE18093}" sibTransId="{500624C7-4B4E-4358-9021-BD90212C77F5}"/>
    <dgm:cxn modelId="{6BD634E1-25D7-4CE3-8B01-372AA25A9F1D}" type="presOf" srcId="{895A0021-4B3E-4803-B001-1683997321D7}" destId="{3DC59C0E-77D7-4B9D-A415-76C51BB3438D}" srcOrd="0" destOrd="0" presId="urn:microsoft.com/office/officeart/2005/8/layout/hierarchy3"/>
    <dgm:cxn modelId="{AB0A0871-C4BB-4CD6-A34E-9A1DB813F092}" type="presParOf" srcId="{5BA5F81D-E5E4-4D74-84E3-9AB81D7210BB}" destId="{D36B19BB-EA40-4F4A-B075-B124C00CB245}" srcOrd="0" destOrd="0" presId="urn:microsoft.com/office/officeart/2005/8/layout/hierarchy3"/>
    <dgm:cxn modelId="{E186A425-1718-4DBE-BE89-0E04810A05F7}" type="presParOf" srcId="{D36B19BB-EA40-4F4A-B075-B124C00CB245}" destId="{B3CC4EAF-85FD-4CCB-B8C1-C0FBE08A8B33}" srcOrd="0" destOrd="0" presId="urn:microsoft.com/office/officeart/2005/8/layout/hierarchy3"/>
    <dgm:cxn modelId="{8D926802-9E18-4599-BA63-9E3F04D32FBB}" type="presParOf" srcId="{B3CC4EAF-85FD-4CCB-B8C1-C0FBE08A8B33}" destId="{F3D2744A-0A94-4268-9DDD-17452065B6AF}" srcOrd="0" destOrd="0" presId="urn:microsoft.com/office/officeart/2005/8/layout/hierarchy3"/>
    <dgm:cxn modelId="{BEA40498-852F-4660-99A9-DBA72DB0964D}" type="presParOf" srcId="{B3CC4EAF-85FD-4CCB-B8C1-C0FBE08A8B33}" destId="{20E5E4DA-BA5D-4FFA-A1D2-351C107CD68E}" srcOrd="1" destOrd="0" presId="urn:microsoft.com/office/officeart/2005/8/layout/hierarchy3"/>
    <dgm:cxn modelId="{70A6A3A5-2D42-4202-97D2-72EAB9FED473}" type="presParOf" srcId="{D36B19BB-EA40-4F4A-B075-B124C00CB245}" destId="{0CB0F4D2-A74E-4326-9992-C8897A86907D}" srcOrd="1" destOrd="0" presId="urn:microsoft.com/office/officeart/2005/8/layout/hierarchy3"/>
    <dgm:cxn modelId="{69F8C0F4-B0AD-435D-A661-30BD19F37908}" type="presParOf" srcId="{0CB0F4D2-A74E-4326-9992-C8897A86907D}" destId="{3DC59C0E-77D7-4B9D-A415-76C51BB3438D}" srcOrd="0" destOrd="0" presId="urn:microsoft.com/office/officeart/2005/8/layout/hierarchy3"/>
    <dgm:cxn modelId="{AB7978E4-F480-4865-A7B6-2BCB449AF6BE}" type="presParOf" srcId="{0CB0F4D2-A74E-4326-9992-C8897A86907D}" destId="{8989C366-D8AC-4C57-A88A-832F2C5F1B4A}" srcOrd="1" destOrd="0" presId="urn:microsoft.com/office/officeart/2005/8/layout/hierarchy3"/>
    <dgm:cxn modelId="{116E1786-BAA0-4FEF-A69B-7F08C7021B9A}" type="presParOf" srcId="{0CB0F4D2-A74E-4326-9992-C8897A86907D}" destId="{167C9A79-32EC-4E23-A7C4-CBD9ACCC50F7}" srcOrd="2" destOrd="0" presId="urn:microsoft.com/office/officeart/2005/8/layout/hierarchy3"/>
    <dgm:cxn modelId="{E06821B4-EE48-41FA-8BBF-786788AC933C}" type="presParOf" srcId="{0CB0F4D2-A74E-4326-9992-C8897A86907D}" destId="{A949AC29-8846-4BA8-9606-C9E44842BA9C}" srcOrd="3" destOrd="0" presId="urn:microsoft.com/office/officeart/2005/8/layout/hierarchy3"/>
    <dgm:cxn modelId="{0A6C196E-EE9A-4FB0-B591-38A465EF7F43}" type="presParOf" srcId="{0CB0F4D2-A74E-4326-9992-C8897A86907D}" destId="{A62B9CCF-294E-4EBF-AEF8-E713600726FF}" srcOrd="4" destOrd="0" presId="urn:microsoft.com/office/officeart/2005/8/layout/hierarchy3"/>
    <dgm:cxn modelId="{2ABDB547-5FE2-49F7-89BC-ABAE5470A34F}" type="presParOf" srcId="{0CB0F4D2-A74E-4326-9992-C8897A86907D}" destId="{82F6E214-D8F1-4368-AF2B-2442BEF40870}" srcOrd="5" destOrd="0" presId="urn:microsoft.com/office/officeart/2005/8/layout/hierarchy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9A39D0E-00DC-4939-90BE-4215C4E4AF2C}">
      <dsp:nvSpPr>
        <dsp:cNvPr id="0" name=""/>
        <dsp:cNvSpPr/>
      </dsp:nvSpPr>
      <dsp:spPr>
        <a:xfrm>
          <a:off x="1022565" y="0"/>
          <a:ext cx="6529500" cy="5237889"/>
        </a:xfrm>
        <a:prstGeom prst="triangl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C4BD1BC-56A6-43F8-AD1F-F5947F9BD3D4}">
      <dsp:nvSpPr>
        <dsp:cNvPr id="0" name=""/>
        <dsp:cNvSpPr/>
      </dsp:nvSpPr>
      <dsp:spPr>
        <a:xfrm>
          <a:off x="4287315" y="523856"/>
          <a:ext cx="3404627" cy="504351"/>
        </a:xfrm>
        <a:prstGeom prst="round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b="0" kern="1200" dirty="0">
              <a:effectLst/>
            </a:rPr>
            <a:t>Introduction</a:t>
          </a:r>
        </a:p>
      </dsp:txBody>
      <dsp:txXfrm>
        <a:off x="4311935" y="548476"/>
        <a:ext cx="3355387" cy="455111"/>
      </dsp:txXfrm>
    </dsp:sp>
    <dsp:sp modelId="{7DADBBFE-E9E1-4C97-B382-4AEE4A0A7BB4}">
      <dsp:nvSpPr>
        <dsp:cNvPr id="0" name=""/>
        <dsp:cNvSpPr/>
      </dsp:nvSpPr>
      <dsp:spPr>
        <a:xfrm>
          <a:off x="4287315" y="1091251"/>
          <a:ext cx="3404627" cy="504351"/>
        </a:xfrm>
        <a:prstGeom prst="round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b="0" kern="1200" dirty="0">
              <a:effectLst/>
            </a:rPr>
            <a:t>EMP501 Submission Channels</a:t>
          </a:r>
        </a:p>
      </dsp:txBody>
      <dsp:txXfrm>
        <a:off x="4311935" y="1115871"/>
        <a:ext cx="3355387" cy="455111"/>
      </dsp:txXfrm>
    </dsp:sp>
    <dsp:sp modelId="{6F12DD68-5F85-4AC8-9668-046DE300BCAE}">
      <dsp:nvSpPr>
        <dsp:cNvPr id="0" name=""/>
        <dsp:cNvSpPr/>
      </dsp:nvSpPr>
      <dsp:spPr>
        <a:xfrm>
          <a:off x="4287315" y="1658646"/>
          <a:ext cx="3404627" cy="504351"/>
        </a:xfrm>
        <a:prstGeom prst="round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b="0" kern="1200" dirty="0">
              <a:effectLst/>
            </a:rPr>
            <a:t>PAYE Administrative Penalties</a:t>
          </a:r>
        </a:p>
      </dsp:txBody>
      <dsp:txXfrm>
        <a:off x="4311935" y="1683266"/>
        <a:ext cx="3355387" cy="455111"/>
      </dsp:txXfrm>
    </dsp:sp>
    <dsp:sp modelId="{CEC1A2C8-D53F-49C8-942A-1151BDC84089}">
      <dsp:nvSpPr>
        <dsp:cNvPr id="0" name=""/>
        <dsp:cNvSpPr/>
      </dsp:nvSpPr>
      <dsp:spPr>
        <a:xfrm>
          <a:off x="4287315" y="2226042"/>
          <a:ext cx="3404627" cy="504351"/>
        </a:xfrm>
        <a:prstGeom prst="round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b="0" kern="1200" dirty="0">
              <a:effectLst/>
            </a:rPr>
            <a:t>Employer Obligation</a:t>
          </a:r>
        </a:p>
      </dsp:txBody>
      <dsp:txXfrm>
        <a:off x="4311935" y="2250662"/>
        <a:ext cx="3355387" cy="455111"/>
      </dsp:txXfrm>
    </dsp:sp>
    <dsp:sp modelId="{DF5E8F2D-7B05-48B9-894B-AD3A98127031}">
      <dsp:nvSpPr>
        <dsp:cNvPr id="0" name=""/>
        <dsp:cNvSpPr/>
      </dsp:nvSpPr>
      <dsp:spPr>
        <a:xfrm>
          <a:off x="4287315" y="2793437"/>
          <a:ext cx="3404627" cy="722760"/>
        </a:xfrm>
        <a:prstGeom prst="round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ZA" sz="1800" b="0" kern="1200" dirty="0">
              <a:effectLst/>
            </a:rPr>
            <a:t>General Rules for Import File Structure</a:t>
          </a:r>
          <a:endParaRPr lang="en-US" sz="1800" b="0" kern="1200" dirty="0">
            <a:effectLst/>
          </a:endParaRPr>
        </a:p>
      </dsp:txBody>
      <dsp:txXfrm>
        <a:off x="4322597" y="2828719"/>
        <a:ext cx="3334063" cy="652196"/>
      </dsp:txXfrm>
    </dsp:sp>
    <dsp:sp modelId="{515F5FA7-5335-43E5-B066-53863226C35B}">
      <dsp:nvSpPr>
        <dsp:cNvPr id="0" name=""/>
        <dsp:cNvSpPr/>
      </dsp:nvSpPr>
      <dsp:spPr>
        <a:xfrm>
          <a:off x="4287315" y="3579242"/>
          <a:ext cx="3404627" cy="504351"/>
        </a:xfrm>
        <a:prstGeom prst="round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ZA" sz="1800" b="0" kern="1200" dirty="0">
              <a:effectLst/>
            </a:rPr>
            <a:t>Validation Rules Updates</a:t>
          </a:r>
          <a:endParaRPr lang="en-US" sz="1800" b="0" kern="1200" dirty="0">
            <a:effectLst/>
          </a:endParaRPr>
        </a:p>
      </dsp:txBody>
      <dsp:txXfrm>
        <a:off x="4311935" y="3603862"/>
        <a:ext cx="3355387" cy="455111"/>
      </dsp:txXfrm>
    </dsp:sp>
    <dsp:sp modelId="{D5701B5B-4931-428F-9023-C95B93DA86A3}">
      <dsp:nvSpPr>
        <dsp:cNvPr id="0" name=""/>
        <dsp:cNvSpPr/>
      </dsp:nvSpPr>
      <dsp:spPr>
        <a:xfrm>
          <a:off x="4287315" y="4146637"/>
          <a:ext cx="3404627" cy="504351"/>
        </a:xfrm>
        <a:prstGeom prst="round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b="0" kern="1200" dirty="0">
              <a:effectLst/>
            </a:rPr>
            <a:t>What’s New?</a:t>
          </a:r>
        </a:p>
      </dsp:txBody>
      <dsp:txXfrm>
        <a:off x="4311935" y="4171257"/>
        <a:ext cx="3355387" cy="45511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DF4E7BA-23A8-4785-820E-AA931C745222}">
      <dsp:nvSpPr>
        <dsp:cNvPr id="0" name=""/>
        <dsp:cNvSpPr/>
      </dsp:nvSpPr>
      <dsp:spPr>
        <a:xfrm>
          <a:off x="0" y="312171"/>
          <a:ext cx="8370887" cy="1216800"/>
        </a:xfrm>
        <a:prstGeom prst="roundRect">
          <a:avLst/>
        </a:prstGeom>
        <a:solidFill>
          <a:schemeClr val="accent3">
            <a:lumMod val="20000"/>
            <a:lumOff val="8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ZA" sz="1800" b="0" i="0" kern="1200" dirty="0">
              <a:solidFill>
                <a:schemeClr val="tx1"/>
              </a:solidFill>
            </a:rPr>
            <a:t>SARS is required to charge an administrative penalty of up to 10% of an employer’s tax liability, where an employer has failed to submit an EMP501 reconciliation declaration on time.</a:t>
          </a:r>
          <a:endParaRPr lang="en-ZA" sz="1800" kern="1200" dirty="0">
            <a:solidFill>
              <a:schemeClr val="tx1"/>
            </a:solidFill>
          </a:endParaRPr>
        </a:p>
      </dsp:txBody>
      <dsp:txXfrm>
        <a:off x="59399" y="371570"/>
        <a:ext cx="8252089" cy="1098002"/>
      </dsp:txXfrm>
    </dsp:sp>
    <dsp:sp modelId="{01F181BD-4237-403B-82B1-EA33312E972A}">
      <dsp:nvSpPr>
        <dsp:cNvPr id="0" name=""/>
        <dsp:cNvSpPr/>
      </dsp:nvSpPr>
      <dsp:spPr>
        <a:xfrm>
          <a:off x="0" y="1716172"/>
          <a:ext cx="8370887" cy="1216800"/>
        </a:xfrm>
        <a:prstGeom prst="roundRect">
          <a:avLst/>
        </a:prstGeom>
        <a:solidFill>
          <a:schemeClr val="accent1">
            <a:lumMod val="40000"/>
            <a:lumOff val="6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b="0" i="0" kern="1200" dirty="0">
              <a:solidFill>
                <a:schemeClr val="tx1"/>
              </a:solidFill>
            </a:rPr>
            <a:t>A  separate payment reference number (PRN) will not be generated for the outstanding recon administrative penalty transactions however existing payment allocation rules will be applied namely: -</a:t>
          </a:r>
          <a:endParaRPr lang="en-ZA" sz="1800" kern="1200" dirty="0">
            <a:solidFill>
              <a:schemeClr val="tx1"/>
            </a:solidFill>
          </a:endParaRPr>
        </a:p>
      </dsp:txBody>
      <dsp:txXfrm>
        <a:off x="59399" y="1775571"/>
        <a:ext cx="8252089" cy="1098002"/>
      </dsp:txXfrm>
    </dsp:sp>
    <dsp:sp modelId="{1AAAA49B-54F2-49CD-B95D-0EAB1531CCD3}">
      <dsp:nvSpPr>
        <dsp:cNvPr id="0" name=""/>
        <dsp:cNvSpPr/>
      </dsp:nvSpPr>
      <dsp:spPr>
        <a:xfrm>
          <a:off x="0" y="2932972"/>
          <a:ext cx="8370887" cy="141277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65776" tIns="22860" rIns="128016" bIns="22860" numCol="1" spcCol="1270" anchor="t" anchorCtr="0">
          <a:noAutofit/>
        </a:bodyPr>
        <a:lstStyle/>
        <a:p>
          <a:pPr marL="171450" lvl="1" indent="-171450" algn="l" defTabSz="800100">
            <a:lnSpc>
              <a:spcPct val="90000"/>
            </a:lnSpc>
            <a:spcBef>
              <a:spcPct val="0"/>
            </a:spcBef>
            <a:spcAft>
              <a:spcPct val="20000"/>
            </a:spcAft>
            <a:buChar char="•"/>
          </a:pPr>
          <a:endParaRPr lang="en-ZA" sz="1800" kern="1200" dirty="0"/>
        </a:p>
        <a:p>
          <a:pPr marL="171450" lvl="1" indent="-171450" algn="l" defTabSz="800100">
            <a:lnSpc>
              <a:spcPct val="90000"/>
            </a:lnSpc>
            <a:spcBef>
              <a:spcPct val="0"/>
            </a:spcBef>
            <a:spcAft>
              <a:spcPct val="20000"/>
            </a:spcAft>
            <a:buChar char="•"/>
          </a:pPr>
          <a:r>
            <a:rPr lang="en-US" sz="1800" b="0" i="0" kern="1200" dirty="0"/>
            <a:t>Payment will be allocated to late payment penalty 10% and</a:t>
          </a:r>
          <a:endParaRPr lang="en-ZA" sz="1800" kern="1200" dirty="0"/>
        </a:p>
        <a:p>
          <a:pPr marL="171450" lvl="1" indent="-171450" algn="l" defTabSz="800100">
            <a:lnSpc>
              <a:spcPct val="90000"/>
            </a:lnSpc>
            <a:spcBef>
              <a:spcPct val="0"/>
            </a:spcBef>
            <a:spcAft>
              <a:spcPct val="20000"/>
            </a:spcAft>
            <a:buChar char="•"/>
          </a:pPr>
          <a:endParaRPr lang="en-ZA" sz="1800" kern="1200" dirty="0"/>
        </a:p>
        <a:p>
          <a:pPr marL="171450" lvl="1" indent="-171450" algn="l" defTabSz="800100">
            <a:lnSpc>
              <a:spcPct val="90000"/>
            </a:lnSpc>
            <a:spcBef>
              <a:spcPct val="0"/>
            </a:spcBef>
            <a:spcAft>
              <a:spcPct val="20000"/>
            </a:spcAft>
            <a:buChar char="•"/>
          </a:pPr>
          <a:r>
            <a:rPr lang="en-US" sz="1800" b="0" i="0" kern="1200" dirty="0"/>
            <a:t>PAYE admin penalty first and then interest, tax and lastly USP (understatement penalty).</a:t>
          </a:r>
          <a:endParaRPr lang="en-ZA" sz="1800" kern="1200" dirty="0"/>
        </a:p>
      </dsp:txBody>
      <dsp:txXfrm>
        <a:off x="0" y="2932972"/>
        <a:ext cx="8370887" cy="1412775"/>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CB23E3D-24E5-4CD3-91F9-6CA0E032887D}">
      <dsp:nvSpPr>
        <dsp:cNvPr id="0" name=""/>
        <dsp:cNvSpPr/>
      </dsp:nvSpPr>
      <dsp:spPr>
        <a:xfrm>
          <a:off x="4185443" y="1487859"/>
          <a:ext cx="1798994" cy="624444"/>
        </a:xfrm>
        <a:custGeom>
          <a:avLst/>
          <a:gdLst/>
          <a:ahLst/>
          <a:cxnLst/>
          <a:rect l="0" t="0" r="0" b="0"/>
          <a:pathLst>
            <a:path>
              <a:moveTo>
                <a:pt x="0" y="0"/>
              </a:moveTo>
              <a:lnTo>
                <a:pt x="0" y="312222"/>
              </a:lnTo>
              <a:lnTo>
                <a:pt x="1798994" y="312222"/>
              </a:lnTo>
              <a:lnTo>
                <a:pt x="1798994" y="624444"/>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B2C3FE29-0C72-4611-8FE4-61991F4AA1BF}">
      <dsp:nvSpPr>
        <dsp:cNvPr id="0" name=""/>
        <dsp:cNvSpPr/>
      </dsp:nvSpPr>
      <dsp:spPr>
        <a:xfrm>
          <a:off x="2386448" y="1487859"/>
          <a:ext cx="1798994" cy="624444"/>
        </a:xfrm>
        <a:custGeom>
          <a:avLst/>
          <a:gdLst/>
          <a:ahLst/>
          <a:cxnLst/>
          <a:rect l="0" t="0" r="0" b="0"/>
          <a:pathLst>
            <a:path>
              <a:moveTo>
                <a:pt x="1798994" y="0"/>
              </a:moveTo>
              <a:lnTo>
                <a:pt x="1798994" y="312222"/>
              </a:lnTo>
              <a:lnTo>
                <a:pt x="0" y="312222"/>
              </a:lnTo>
              <a:lnTo>
                <a:pt x="0" y="624444"/>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88EA9B89-0572-483B-A8F5-512D25428773}">
      <dsp:nvSpPr>
        <dsp:cNvPr id="0" name=""/>
        <dsp:cNvSpPr/>
      </dsp:nvSpPr>
      <dsp:spPr>
        <a:xfrm>
          <a:off x="2698670" y="1087"/>
          <a:ext cx="2973545" cy="1486772"/>
        </a:xfrm>
        <a:prstGeom prst="rect">
          <a:avLst/>
        </a:prstGeom>
        <a:solidFill>
          <a:schemeClr val="accent5">
            <a:lumMod val="60000"/>
            <a:lum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n-US" sz="1800" b="1" i="0" kern="1200" dirty="0"/>
            <a:t>Notice of Penalty Assessment Notice      EMP 301</a:t>
          </a:r>
          <a:endParaRPr lang="en-ZA" sz="1800" kern="1200" dirty="0"/>
        </a:p>
      </dsp:txBody>
      <dsp:txXfrm>
        <a:off x="2698670" y="1087"/>
        <a:ext cx="2973545" cy="1486772"/>
      </dsp:txXfrm>
    </dsp:sp>
    <dsp:sp modelId="{F66C7E52-E095-40B1-B5AD-043BC90DC7E8}">
      <dsp:nvSpPr>
        <dsp:cNvPr id="0" name=""/>
        <dsp:cNvSpPr/>
      </dsp:nvSpPr>
      <dsp:spPr>
        <a:xfrm>
          <a:off x="899676" y="2112304"/>
          <a:ext cx="2973545" cy="1486772"/>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n-US" sz="1800" b="0" i="0" kern="1200" dirty="0"/>
            <a:t>This notice will be displayed under the SARS Correspondence Menu, sub menu Search Correspondence as per the current process.</a:t>
          </a:r>
          <a:endParaRPr lang="en-ZA" sz="1800" kern="1200" dirty="0"/>
        </a:p>
      </dsp:txBody>
      <dsp:txXfrm>
        <a:off x="899676" y="2112304"/>
        <a:ext cx="2973545" cy="1486772"/>
      </dsp:txXfrm>
    </dsp:sp>
    <dsp:sp modelId="{AEBE0298-A12A-4126-9529-23893737971C}">
      <dsp:nvSpPr>
        <dsp:cNvPr id="0" name=""/>
        <dsp:cNvSpPr/>
      </dsp:nvSpPr>
      <dsp:spPr>
        <a:xfrm>
          <a:off x="4497665" y="2112304"/>
          <a:ext cx="2973545" cy="1486772"/>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n-US" sz="1800" b="0" i="0" kern="1200" dirty="0"/>
            <a:t>On eFiling the user will select letter type “Notice of Penalty Assessment EMP301” from the drop-down list.</a:t>
          </a:r>
          <a:endParaRPr lang="en-ZA" sz="1800" kern="1200" dirty="0"/>
        </a:p>
      </dsp:txBody>
      <dsp:txXfrm>
        <a:off x="4497665" y="2112304"/>
        <a:ext cx="2973545" cy="1486772"/>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3D2744A-0A94-4268-9DDD-17452065B6AF}">
      <dsp:nvSpPr>
        <dsp:cNvPr id="0" name=""/>
        <dsp:cNvSpPr/>
      </dsp:nvSpPr>
      <dsp:spPr>
        <a:xfrm>
          <a:off x="2064" y="0"/>
          <a:ext cx="7915992" cy="589250"/>
        </a:xfrm>
        <a:prstGeom prst="roundRect">
          <a:avLst>
            <a:gd name="adj" fmla="val 10000"/>
          </a:avLst>
        </a:prstGeom>
        <a:solidFill>
          <a:schemeClr val="accent1">
            <a:lumMod val="40000"/>
            <a:lumOff val="6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30480" rIns="45720" bIns="30480" numCol="1" spcCol="1270" anchor="ctr" anchorCtr="0">
          <a:noAutofit/>
        </a:bodyPr>
        <a:lstStyle/>
        <a:p>
          <a:pPr marL="0" lvl="0" indent="0" algn="ctr" defTabSz="1066800">
            <a:lnSpc>
              <a:spcPct val="90000"/>
            </a:lnSpc>
            <a:spcBef>
              <a:spcPct val="0"/>
            </a:spcBef>
            <a:spcAft>
              <a:spcPct val="35000"/>
            </a:spcAft>
            <a:buNone/>
          </a:pPr>
          <a:r>
            <a:rPr lang="en-ZA" sz="2400" kern="1200" dirty="0">
              <a:solidFill>
                <a:schemeClr val="tx1"/>
              </a:solidFill>
              <a:latin typeface="+mn-lt"/>
              <a:cs typeface="Arial" charset="0"/>
            </a:rPr>
            <a:t>The definition of each column heading is as follows:</a:t>
          </a:r>
          <a:endParaRPr lang="en-US" sz="2400" kern="1200" dirty="0"/>
        </a:p>
      </dsp:txBody>
      <dsp:txXfrm>
        <a:off x="19323" y="17259"/>
        <a:ext cx="7881474" cy="554732"/>
      </dsp:txXfrm>
    </dsp:sp>
    <dsp:sp modelId="{3DC59C0E-77D7-4B9D-A415-76C51BB3438D}">
      <dsp:nvSpPr>
        <dsp:cNvPr id="0" name=""/>
        <dsp:cNvSpPr/>
      </dsp:nvSpPr>
      <dsp:spPr>
        <a:xfrm>
          <a:off x="793663" y="589250"/>
          <a:ext cx="836915" cy="315906"/>
        </a:xfrm>
        <a:custGeom>
          <a:avLst/>
          <a:gdLst/>
          <a:ahLst/>
          <a:cxnLst/>
          <a:rect l="0" t="0" r="0" b="0"/>
          <a:pathLst>
            <a:path>
              <a:moveTo>
                <a:pt x="0" y="0"/>
              </a:moveTo>
              <a:lnTo>
                <a:pt x="0" y="315906"/>
              </a:lnTo>
              <a:lnTo>
                <a:pt x="836915" y="315906"/>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8989C366-D8AC-4C57-A88A-832F2C5F1B4A}">
      <dsp:nvSpPr>
        <dsp:cNvPr id="0" name=""/>
        <dsp:cNvSpPr/>
      </dsp:nvSpPr>
      <dsp:spPr>
        <a:xfrm>
          <a:off x="1630579" y="742053"/>
          <a:ext cx="6681745" cy="326206"/>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4290" tIns="22860" rIns="34290" bIns="22860" numCol="1" spcCol="1270" anchor="ctr" anchorCtr="0">
          <a:noAutofit/>
        </a:bodyPr>
        <a:lstStyle/>
        <a:p>
          <a:pPr marL="0" lvl="0" indent="0" algn="ctr" defTabSz="800100">
            <a:lnSpc>
              <a:spcPct val="90000"/>
            </a:lnSpc>
            <a:spcBef>
              <a:spcPct val="0"/>
            </a:spcBef>
            <a:spcAft>
              <a:spcPct val="35000"/>
            </a:spcAft>
            <a:buNone/>
          </a:pPr>
          <a:r>
            <a:rPr lang="en-ZA" sz="1800" b="0" kern="1200" dirty="0"/>
            <a:t>Name: the name of the relevant field associated with the code</a:t>
          </a:r>
          <a:endParaRPr lang="en-US" sz="1800" b="0" kern="1200" dirty="0"/>
        </a:p>
      </dsp:txBody>
      <dsp:txXfrm>
        <a:off x="1640133" y="751607"/>
        <a:ext cx="6662637" cy="307098"/>
      </dsp:txXfrm>
    </dsp:sp>
    <dsp:sp modelId="{167C9A79-32EC-4E23-A7C4-CBD9ACCC50F7}">
      <dsp:nvSpPr>
        <dsp:cNvPr id="0" name=""/>
        <dsp:cNvSpPr/>
      </dsp:nvSpPr>
      <dsp:spPr>
        <a:xfrm>
          <a:off x="793663" y="589250"/>
          <a:ext cx="842487" cy="1032173"/>
        </a:xfrm>
        <a:custGeom>
          <a:avLst/>
          <a:gdLst/>
          <a:ahLst/>
          <a:cxnLst/>
          <a:rect l="0" t="0" r="0" b="0"/>
          <a:pathLst>
            <a:path>
              <a:moveTo>
                <a:pt x="0" y="0"/>
              </a:moveTo>
              <a:lnTo>
                <a:pt x="0" y="1032173"/>
              </a:lnTo>
              <a:lnTo>
                <a:pt x="842487" y="1032173"/>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A949AC29-8846-4BA8-9606-C9E44842BA9C}">
      <dsp:nvSpPr>
        <dsp:cNvPr id="0" name=""/>
        <dsp:cNvSpPr/>
      </dsp:nvSpPr>
      <dsp:spPr>
        <a:xfrm>
          <a:off x="1636151" y="1273077"/>
          <a:ext cx="6676174" cy="696691"/>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4290" tIns="22860" rIns="34290" bIns="22860" numCol="1" spcCol="1270" anchor="ctr" anchorCtr="0">
          <a:noAutofit/>
        </a:bodyPr>
        <a:lstStyle/>
        <a:p>
          <a:pPr marL="0" lvl="0" indent="0" algn="ctr" defTabSz="800100">
            <a:lnSpc>
              <a:spcPct val="90000"/>
            </a:lnSpc>
            <a:spcBef>
              <a:spcPct val="0"/>
            </a:spcBef>
            <a:spcAft>
              <a:spcPct val="35000"/>
            </a:spcAft>
            <a:buNone/>
          </a:pPr>
          <a:r>
            <a:rPr lang="en-ZA" sz="1800" b="0" kern="1200" dirty="0"/>
            <a:t>Code: the source code that must be used to indicate the relevant information</a:t>
          </a:r>
          <a:endParaRPr lang="en-US" sz="1800" b="0" kern="1200" dirty="0"/>
        </a:p>
      </dsp:txBody>
      <dsp:txXfrm>
        <a:off x="1656556" y="1293482"/>
        <a:ext cx="6635364" cy="655881"/>
      </dsp:txXfrm>
    </dsp:sp>
    <dsp:sp modelId="{A62B9CCF-294E-4EBF-AEF8-E713600726FF}">
      <dsp:nvSpPr>
        <dsp:cNvPr id="0" name=""/>
        <dsp:cNvSpPr/>
      </dsp:nvSpPr>
      <dsp:spPr>
        <a:xfrm>
          <a:off x="793663" y="589250"/>
          <a:ext cx="795224" cy="2635545"/>
        </a:xfrm>
        <a:custGeom>
          <a:avLst/>
          <a:gdLst/>
          <a:ahLst/>
          <a:cxnLst/>
          <a:rect l="0" t="0" r="0" b="0"/>
          <a:pathLst>
            <a:path>
              <a:moveTo>
                <a:pt x="0" y="0"/>
              </a:moveTo>
              <a:lnTo>
                <a:pt x="0" y="2635545"/>
              </a:lnTo>
              <a:lnTo>
                <a:pt x="795224" y="2635545"/>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82F6E214-D8F1-4368-AF2B-2442BEF40870}">
      <dsp:nvSpPr>
        <dsp:cNvPr id="0" name=""/>
        <dsp:cNvSpPr/>
      </dsp:nvSpPr>
      <dsp:spPr>
        <a:xfrm>
          <a:off x="1588887" y="2178931"/>
          <a:ext cx="6723437" cy="2091728"/>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4290" tIns="22860" rIns="34290" bIns="22860" numCol="1" spcCol="1270" anchor="ctr" anchorCtr="0">
          <a:noAutofit/>
        </a:bodyPr>
        <a:lstStyle/>
        <a:p>
          <a:pPr marL="0" lvl="0" indent="0" algn="ctr" defTabSz="800100">
            <a:lnSpc>
              <a:spcPct val="90000"/>
            </a:lnSpc>
            <a:spcBef>
              <a:spcPct val="0"/>
            </a:spcBef>
            <a:spcAft>
              <a:spcPct val="35000"/>
            </a:spcAft>
            <a:buFont typeface="Wingdings" panose="05000000000000000000" pitchFamily="2" charset="2"/>
            <a:buNone/>
          </a:pPr>
          <a:r>
            <a:rPr lang="en-ZA" sz="1800" b="0" kern="1200" dirty="0"/>
            <a:t>Length: indicates the type and maximum number of characters or digits that may be entered for the field. </a:t>
          </a:r>
        </a:p>
        <a:p>
          <a:pPr marL="0" lvl="0" indent="0" algn="ctr" defTabSz="800100">
            <a:lnSpc>
              <a:spcPct val="90000"/>
            </a:lnSpc>
            <a:spcBef>
              <a:spcPct val="0"/>
            </a:spcBef>
            <a:spcAft>
              <a:spcPct val="35000"/>
            </a:spcAft>
            <a:buFont typeface="Wingdings" panose="05000000000000000000" pitchFamily="2" charset="2"/>
            <a:buNone/>
          </a:pPr>
          <a:r>
            <a:rPr lang="en-ZA" sz="1800" b="0" kern="1200" dirty="0"/>
            <a:t> </a:t>
          </a:r>
          <a:r>
            <a:rPr lang="en-ZA" sz="1800" b="1" kern="1200" dirty="0"/>
            <a:t>N</a:t>
          </a:r>
          <a:r>
            <a:rPr lang="en-ZA" sz="1800" b="0" kern="1200" dirty="0"/>
            <a:t> - numeric field. </a:t>
          </a:r>
        </a:p>
        <a:p>
          <a:pPr marL="0" lvl="0" indent="0" algn="ctr" defTabSz="800100">
            <a:lnSpc>
              <a:spcPct val="90000"/>
            </a:lnSpc>
            <a:spcBef>
              <a:spcPct val="0"/>
            </a:spcBef>
            <a:spcAft>
              <a:spcPct val="35000"/>
            </a:spcAft>
            <a:buFont typeface="Arial" panose="020B0604020202020204" pitchFamily="34" charset="0"/>
            <a:buNone/>
          </a:pPr>
          <a:r>
            <a:rPr lang="en-ZA" sz="1800" b="1" kern="1200" dirty="0"/>
            <a:t>A</a:t>
          </a:r>
          <a:r>
            <a:rPr lang="en-ZA" sz="1800" b="0" kern="1200" dirty="0"/>
            <a:t> - alpha field. </a:t>
          </a:r>
        </a:p>
        <a:p>
          <a:pPr marL="0" lvl="0" indent="0" algn="ctr" defTabSz="800100">
            <a:lnSpc>
              <a:spcPct val="90000"/>
            </a:lnSpc>
            <a:spcBef>
              <a:spcPct val="0"/>
            </a:spcBef>
            <a:spcAft>
              <a:spcPct val="35000"/>
            </a:spcAft>
            <a:buFont typeface="Arial" panose="020B0604020202020204" pitchFamily="34" charset="0"/>
            <a:buNone/>
          </a:pPr>
          <a:r>
            <a:rPr lang="en-ZA" sz="1800" b="1" kern="1200" dirty="0"/>
            <a:t>AN</a:t>
          </a:r>
          <a:r>
            <a:rPr lang="en-ZA" sz="1800" b="0" kern="1200" dirty="0"/>
            <a:t> - alphanumeric field. </a:t>
          </a:r>
        </a:p>
        <a:p>
          <a:pPr marL="0" lvl="0" indent="0" algn="ctr" defTabSz="800100">
            <a:lnSpc>
              <a:spcPct val="90000"/>
            </a:lnSpc>
            <a:spcBef>
              <a:spcPct val="0"/>
            </a:spcBef>
            <a:spcAft>
              <a:spcPct val="35000"/>
            </a:spcAft>
            <a:buFont typeface="Arial" panose="020B0604020202020204" pitchFamily="34" charset="0"/>
            <a:buNone/>
          </a:pPr>
          <a:r>
            <a:rPr lang="en-ZA" sz="1800" b="1" kern="1200" dirty="0"/>
            <a:t>FT</a:t>
          </a:r>
          <a:r>
            <a:rPr lang="en-ZA" sz="1800" b="0" kern="1200" dirty="0"/>
            <a:t> - free text field</a:t>
          </a:r>
          <a:endParaRPr lang="en-US" sz="1800" b="0" kern="1200" dirty="0"/>
        </a:p>
      </dsp:txBody>
      <dsp:txXfrm>
        <a:off x="1650152" y="2240196"/>
        <a:ext cx="6600907" cy="1969198"/>
      </dsp:txXfrm>
    </dsp:sp>
  </dsp:spTree>
</dsp:drawing>
</file>

<file path=ppt/diagrams/layout1.xml><?xml version="1.0" encoding="utf-8"?>
<dgm:layoutDef xmlns:dgm="http://schemas.openxmlformats.org/drawingml/2006/diagram" xmlns:a="http://schemas.openxmlformats.org/drawingml/2006/main" uniqueId="urn:microsoft.com/office/officeart/2005/8/layout/pyramid2">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alg type="composite"/>
    <dgm:shape xmlns:r="http://schemas.openxmlformats.org/officeDocument/2006/relationships" r:blip="">
      <dgm:adjLst/>
    </dgm:shape>
    <dgm:presOf/>
    <dgm:varLst>
      <dgm:dir/>
      <dgm:resizeHandles/>
    </dgm:varLst>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357C929-F5A2-B944-A14F-16451897D16C}" type="datetimeFigureOut">
              <a:rPr lang="en-US" smtClean="0"/>
              <a:t>10/17/2022</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0B2B449-F1C8-6F47-A588-55ED763A9793}" type="slidenum">
              <a:rPr lang="en-US" smtClean="0"/>
              <a:t>‹#›</a:t>
            </a:fld>
            <a:endParaRPr lang="en-US"/>
          </a:p>
        </p:txBody>
      </p:sp>
    </p:spTree>
    <p:extLst>
      <p:ext uri="{BB962C8B-B14F-4D97-AF65-F5344CB8AC3E}">
        <p14:creationId xmlns:p14="http://schemas.microsoft.com/office/powerpoint/2010/main" val="45998138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0B2B449-F1C8-6F47-A588-55ED763A979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0</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408512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0B2B449-F1C8-6F47-A588-55ED763A979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9774943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4.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Master" Target="../slideMasters/slideMaster4.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4" name="Date Placeholder 13"/>
          <p:cNvSpPr>
            <a:spLocks noGrp="1"/>
          </p:cNvSpPr>
          <p:nvPr>
            <p:ph type="dt" sz="half" idx="10"/>
          </p:nvPr>
        </p:nvSpPr>
        <p:spPr>
          <a:xfrm>
            <a:off x="2122260" y="5913438"/>
            <a:ext cx="4899479" cy="301756"/>
          </a:xfrm>
          <a:prstGeom prst="rect">
            <a:avLst/>
          </a:prstGeom>
        </p:spPr>
        <p:txBody>
          <a:bodyPr/>
          <a:lstStyle>
            <a:lvl1pPr algn="ctr">
              <a:defRPr sz="1600" b="0" i="0" baseline="0">
                <a:solidFill>
                  <a:schemeClr val="bg1"/>
                </a:solidFill>
                <a:latin typeface="Arial" charset="0"/>
              </a:defRPr>
            </a:lvl1pPr>
          </a:lstStyle>
          <a:p>
            <a:endParaRPr lang="en-US" dirty="0"/>
          </a:p>
        </p:txBody>
      </p:sp>
      <p:sp>
        <p:nvSpPr>
          <p:cNvPr id="17" name="Title 16"/>
          <p:cNvSpPr>
            <a:spLocks noGrp="1"/>
          </p:cNvSpPr>
          <p:nvPr>
            <p:ph type="title" hasCustomPrompt="1"/>
          </p:nvPr>
        </p:nvSpPr>
        <p:spPr>
          <a:xfrm>
            <a:off x="1199696" y="4005620"/>
            <a:ext cx="6744607" cy="514117"/>
          </a:xfrm>
        </p:spPr>
        <p:txBody>
          <a:bodyPr>
            <a:noAutofit/>
          </a:bodyPr>
          <a:lstStyle>
            <a:lvl1pPr algn="ctr">
              <a:defRPr sz="3200" b="1" i="0" baseline="0">
                <a:solidFill>
                  <a:schemeClr val="bg1"/>
                </a:solidFill>
                <a:latin typeface="Arial" charset="0"/>
              </a:defRPr>
            </a:lvl1pPr>
          </a:lstStyle>
          <a:p>
            <a:r>
              <a:rPr lang="en-US" dirty="0"/>
              <a:t>Click to edit Title</a:t>
            </a:r>
          </a:p>
        </p:txBody>
      </p:sp>
      <p:sp>
        <p:nvSpPr>
          <p:cNvPr id="4" name="Text Placeholder 3"/>
          <p:cNvSpPr>
            <a:spLocks noGrp="1"/>
          </p:cNvSpPr>
          <p:nvPr>
            <p:ph type="body" sz="quarter" idx="11" hasCustomPrompt="1"/>
          </p:nvPr>
        </p:nvSpPr>
        <p:spPr>
          <a:xfrm>
            <a:off x="2138589" y="4992693"/>
            <a:ext cx="4866821" cy="488950"/>
          </a:xfrm>
        </p:spPr>
        <p:txBody>
          <a:bodyPr>
            <a:normAutofit/>
          </a:bodyPr>
          <a:lstStyle>
            <a:lvl1pPr marL="0" indent="0" algn="ctr">
              <a:buFontTx/>
              <a:buNone/>
              <a:defRPr sz="2400" baseline="0">
                <a:solidFill>
                  <a:schemeClr val="bg1"/>
                </a:solidFill>
              </a:defRPr>
            </a:lvl1pPr>
          </a:lstStyle>
          <a:p>
            <a:pPr lvl="0"/>
            <a:r>
              <a:rPr lang="en-US" dirty="0"/>
              <a:t>Click to edit Master Division</a:t>
            </a:r>
          </a:p>
        </p:txBody>
      </p:sp>
    </p:spTree>
    <p:extLst>
      <p:ext uri="{BB962C8B-B14F-4D97-AF65-F5344CB8AC3E}">
        <p14:creationId xmlns:p14="http://schemas.microsoft.com/office/powerpoint/2010/main" val="22160636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ontent Image">
    <p:spTree>
      <p:nvGrpSpPr>
        <p:cNvPr id="1" name=""/>
        <p:cNvGrpSpPr/>
        <p:nvPr/>
      </p:nvGrpSpPr>
      <p:grpSpPr>
        <a:xfrm>
          <a:off x="0" y="0"/>
          <a:ext cx="0" cy="0"/>
          <a:chOff x="0" y="0"/>
          <a:chExt cx="0" cy="0"/>
        </a:xfrm>
      </p:grpSpPr>
      <p:sp>
        <p:nvSpPr>
          <p:cNvPr id="6" name="Title Placeholder 1"/>
          <p:cNvSpPr>
            <a:spLocks noGrp="1"/>
          </p:cNvSpPr>
          <p:nvPr>
            <p:ph type="title"/>
          </p:nvPr>
        </p:nvSpPr>
        <p:spPr>
          <a:xfrm>
            <a:off x="341993" y="441325"/>
            <a:ext cx="7886700" cy="532606"/>
          </a:xfrm>
          <a:prstGeom prst="rect">
            <a:avLst/>
          </a:prstGeom>
        </p:spPr>
        <p:txBody>
          <a:bodyPr vert="horz" lIns="91440" tIns="45720" rIns="91440" bIns="45720" rtlCol="0" anchor="t" anchorCtr="0">
            <a:normAutofit/>
          </a:bodyPr>
          <a:lstStyle/>
          <a:p>
            <a:r>
              <a:rPr lang="en-US"/>
              <a:t>Click to edit Master title style</a:t>
            </a:r>
            <a:endParaRPr lang="en-US" dirty="0"/>
          </a:p>
        </p:txBody>
      </p:sp>
      <p:sp>
        <p:nvSpPr>
          <p:cNvPr id="10" name="Slide Number Placeholder 5"/>
          <p:cNvSpPr>
            <a:spLocks noGrp="1"/>
          </p:cNvSpPr>
          <p:nvPr>
            <p:ph type="sldNum" sz="quarter" idx="4"/>
          </p:nvPr>
        </p:nvSpPr>
        <p:spPr>
          <a:xfrm>
            <a:off x="341993" y="6429826"/>
            <a:ext cx="2057400" cy="365125"/>
          </a:xfrm>
          <a:prstGeom prst="rect">
            <a:avLst/>
          </a:prstGeom>
        </p:spPr>
        <p:txBody>
          <a:bodyPr vert="horz" lIns="91440" tIns="45720" rIns="91440" bIns="45720" rtlCol="0" anchor="ctr"/>
          <a:lstStyle>
            <a:lvl1pPr algn="l">
              <a:defRPr sz="1200" b="0" i="0">
                <a:solidFill>
                  <a:srgbClr val="004C85"/>
                </a:solidFill>
                <a:latin typeface="Arial" charset="0"/>
              </a:defRPr>
            </a:lvl1pPr>
          </a:lstStyle>
          <a:p>
            <a:fld id="{B540B12B-D968-2643-8E7F-238A3C456CC9}" type="slidenum">
              <a:rPr lang="en-US" smtClean="0"/>
              <a:pPr/>
              <a:t>‹#›</a:t>
            </a:fld>
            <a:endParaRPr lang="en-US" dirty="0"/>
          </a:p>
        </p:txBody>
      </p:sp>
      <p:sp>
        <p:nvSpPr>
          <p:cNvPr id="3" name="Text Placeholder 2"/>
          <p:cNvSpPr>
            <a:spLocks noGrp="1"/>
          </p:cNvSpPr>
          <p:nvPr>
            <p:ph type="body" sz="quarter" idx="10"/>
          </p:nvPr>
        </p:nvSpPr>
        <p:spPr>
          <a:xfrm>
            <a:off x="341993" y="1052513"/>
            <a:ext cx="7886700" cy="437807"/>
          </a:xfrm>
        </p:spPr>
        <p:txBody>
          <a:bodyPr/>
          <a:lstStyle>
            <a:lvl1pPr>
              <a:defRPr b="1"/>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5" name="Content Placeholder 4"/>
          <p:cNvSpPr>
            <a:spLocks noGrp="1"/>
          </p:cNvSpPr>
          <p:nvPr>
            <p:ph sz="quarter" idx="11"/>
          </p:nvPr>
        </p:nvSpPr>
        <p:spPr>
          <a:xfrm>
            <a:off x="341312" y="1844674"/>
            <a:ext cx="8370887" cy="4248151"/>
          </a:xfrm>
        </p:spPr>
        <p:txBody>
          <a:bodyPr>
            <a:normAutofit/>
          </a:bodyPr>
          <a:lstStyle>
            <a:lvl1pPr>
              <a:defRPr sz="18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Tree>
    <p:extLst>
      <p:ext uri="{BB962C8B-B14F-4D97-AF65-F5344CB8AC3E}">
        <p14:creationId xmlns:p14="http://schemas.microsoft.com/office/powerpoint/2010/main" val="401946890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hank You">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68830800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14" name="Date Placeholder 13"/>
          <p:cNvSpPr>
            <a:spLocks noGrp="1"/>
          </p:cNvSpPr>
          <p:nvPr>
            <p:ph type="dt" sz="half" idx="10"/>
          </p:nvPr>
        </p:nvSpPr>
        <p:spPr>
          <a:xfrm>
            <a:off x="2122260" y="5913438"/>
            <a:ext cx="4899479" cy="301756"/>
          </a:xfrm>
          <a:prstGeom prst="rect">
            <a:avLst/>
          </a:prstGeom>
        </p:spPr>
        <p:txBody>
          <a:bodyPr/>
          <a:lstStyle>
            <a:lvl1pPr algn="ctr">
              <a:defRPr sz="1600" b="0" i="0" baseline="0">
                <a:solidFill>
                  <a:schemeClr val="bg1"/>
                </a:solidFill>
                <a:latin typeface="Arial" charset="0"/>
              </a:defRPr>
            </a:lvl1pPr>
          </a:lstStyle>
          <a:p>
            <a:endParaRPr lang="en-US" dirty="0"/>
          </a:p>
        </p:txBody>
      </p:sp>
      <p:sp>
        <p:nvSpPr>
          <p:cNvPr id="17" name="Title 16"/>
          <p:cNvSpPr>
            <a:spLocks noGrp="1"/>
          </p:cNvSpPr>
          <p:nvPr>
            <p:ph type="title" hasCustomPrompt="1"/>
          </p:nvPr>
        </p:nvSpPr>
        <p:spPr>
          <a:xfrm>
            <a:off x="1199696" y="4005620"/>
            <a:ext cx="6744607" cy="514117"/>
          </a:xfrm>
        </p:spPr>
        <p:txBody>
          <a:bodyPr>
            <a:noAutofit/>
          </a:bodyPr>
          <a:lstStyle>
            <a:lvl1pPr algn="ctr">
              <a:defRPr sz="3200" b="1" i="0" baseline="0">
                <a:solidFill>
                  <a:schemeClr val="bg1"/>
                </a:solidFill>
                <a:latin typeface="Arial" charset="0"/>
              </a:defRPr>
            </a:lvl1pPr>
          </a:lstStyle>
          <a:p>
            <a:r>
              <a:rPr lang="en-US" dirty="0"/>
              <a:t>Click to edit Title</a:t>
            </a:r>
          </a:p>
        </p:txBody>
      </p:sp>
      <p:sp>
        <p:nvSpPr>
          <p:cNvPr id="4" name="Text Placeholder 3"/>
          <p:cNvSpPr>
            <a:spLocks noGrp="1"/>
          </p:cNvSpPr>
          <p:nvPr>
            <p:ph type="body" sz="quarter" idx="11" hasCustomPrompt="1"/>
          </p:nvPr>
        </p:nvSpPr>
        <p:spPr>
          <a:xfrm>
            <a:off x="2138589" y="4992693"/>
            <a:ext cx="4866821" cy="488950"/>
          </a:xfrm>
        </p:spPr>
        <p:txBody>
          <a:bodyPr>
            <a:normAutofit/>
          </a:bodyPr>
          <a:lstStyle>
            <a:lvl1pPr marL="0" indent="0" algn="ctr">
              <a:buFontTx/>
              <a:buNone/>
              <a:defRPr sz="2400" baseline="0">
                <a:solidFill>
                  <a:schemeClr val="bg1"/>
                </a:solidFill>
              </a:defRPr>
            </a:lvl1pPr>
          </a:lstStyle>
          <a:p>
            <a:pPr lvl="0"/>
            <a:r>
              <a:rPr lang="en-US" dirty="0"/>
              <a:t>Click to edit Master Division</a:t>
            </a:r>
          </a:p>
        </p:txBody>
      </p:sp>
      <p:pic>
        <p:nvPicPr>
          <p:cNvPr id="3" name="Picture 2" descr="Logo&#10;&#10;Description automatically generated">
            <a:extLst>
              <a:ext uri="{FF2B5EF4-FFF2-40B4-BE49-F238E27FC236}">
                <a16:creationId xmlns:a16="http://schemas.microsoft.com/office/drawing/2014/main" id="{68A79F8D-7B50-2E4C-922B-5AA7C8C28EF9}"/>
              </a:ext>
            </a:extLst>
          </p:cNvPr>
          <p:cNvPicPr>
            <a:picLocks noChangeAspect="1"/>
          </p:cNvPicPr>
          <p:nvPr userDrawn="1"/>
        </p:nvPicPr>
        <p:blipFill>
          <a:blip r:embed="rId2"/>
          <a:stretch>
            <a:fillRect/>
          </a:stretch>
        </p:blipFill>
        <p:spPr>
          <a:xfrm>
            <a:off x="-188843" y="0"/>
            <a:ext cx="9715500" cy="6858000"/>
          </a:xfrm>
          <a:prstGeom prst="rect">
            <a:avLst/>
          </a:prstGeom>
        </p:spPr>
      </p:pic>
    </p:spTree>
    <p:extLst>
      <p:ext uri="{BB962C8B-B14F-4D97-AF65-F5344CB8AC3E}">
        <p14:creationId xmlns:p14="http://schemas.microsoft.com/office/powerpoint/2010/main" val="336965632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ontent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Slide Number Placeholder 2"/>
          <p:cNvSpPr>
            <a:spLocks noGrp="1"/>
          </p:cNvSpPr>
          <p:nvPr>
            <p:ph type="sldNum" sz="quarter" idx="10"/>
          </p:nvPr>
        </p:nvSpPr>
        <p:spPr>
          <a:xfrm>
            <a:off x="341993" y="6429826"/>
            <a:ext cx="423320" cy="365125"/>
          </a:xfrm>
        </p:spPr>
        <p:txBody>
          <a:bodyPr/>
          <a:lstStyle/>
          <a:p>
            <a:fld id="{B540B12B-D968-2643-8E7F-238A3C456CC9}" type="slidenum">
              <a:rPr lang="en-US" smtClean="0"/>
              <a:pPr/>
              <a:t>‹#›</a:t>
            </a:fld>
            <a:endParaRPr lang="en-US" dirty="0"/>
          </a:p>
        </p:txBody>
      </p:sp>
      <p:sp>
        <p:nvSpPr>
          <p:cNvPr id="12" name="Text Placeholder 11"/>
          <p:cNvSpPr>
            <a:spLocks noGrp="1"/>
          </p:cNvSpPr>
          <p:nvPr>
            <p:ph type="body" sz="quarter" idx="11"/>
          </p:nvPr>
        </p:nvSpPr>
        <p:spPr>
          <a:xfrm>
            <a:off x="341312" y="1844673"/>
            <a:ext cx="8370887" cy="4248151"/>
          </a:xfrm>
        </p:spPr>
        <p:txBody>
          <a:bodyPr>
            <a:normAutofit/>
          </a:bodyPr>
          <a:lstStyle>
            <a:lvl1pPr marL="0" indent="0">
              <a:lnSpc>
                <a:spcPct val="100000"/>
              </a:lnSpc>
              <a:spcBef>
                <a:spcPts val="0"/>
              </a:spcBef>
              <a:buFontTx/>
              <a:buNone/>
              <a:defRPr sz="1800"/>
            </a:lvl1pPr>
            <a:lvl2pPr marL="457200" indent="0">
              <a:buFontTx/>
              <a:buNone/>
              <a:defRPr sz="1800">
                <a:solidFill>
                  <a:schemeClr val="tx1">
                    <a:lumMod val="75000"/>
                    <a:lumOff val="25000"/>
                  </a:schemeClr>
                </a:solidFill>
              </a:defRPr>
            </a:lvl2pPr>
            <a:lvl3pPr marL="914400" indent="0">
              <a:buFontTx/>
              <a:buNone/>
              <a:defRPr sz="1800">
                <a:solidFill>
                  <a:schemeClr val="tx1">
                    <a:lumMod val="75000"/>
                    <a:lumOff val="25000"/>
                  </a:schemeClr>
                </a:solidFill>
              </a:defRPr>
            </a:lvl3pPr>
            <a:lvl4pPr marL="1371600" indent="0">
              <a:buFontTx/>
              <a:buNone/>
              <a:defRPr sz="1800">
                <a:solidFill>
                  <a:schemeClr val="tx1">
                    <a:lumMod val="75000"/>
                    <a:lumOff val="25000"/>
                  </a:schemeClr>
                </a:solidFill>
              </a:defRPr>
            </a:lvl4pPr>
            <a:lvl5pPr marL="1828800" indent="0">
              <a:buFontTx/>
              <a:buNone/>
              <a:defRPr sz="1800">
                <a:solidFill>
                  <a:schemeClr val="tx1">
                    <a:lumMod val="75000"/>
                    <a:lumOff val="2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7" name="Text Placeholder 16"/>
          <p:cNvSpPr>
            <a:spLocks noGrp="1"/>
          </p:cNvSpPr>
          <p:nvPr>
            <p:ph type="body" sz="quarter" idx="12"/>
          </p:nvPr>
        </p:nvSpPr>
        <p:spPr>
          <a:xfrm>
            <a:off x="341313" y="1052513"/>
            <a:ext cx="7886700" cy="437806"/>
          </a:xfrm>
        </p:spPr>
        <p:txBody>
          <a:bodyPr>
            <a:normAutofit/>
          </a:bodyPr>
          <a:lstStyle>
            <a:lvl1pPr>
              <a:defRPr sz="2000" b="1"/>
            </a:lvl1pPr>
          </a:lstStyle>
          <a:p>
            <a:pPr lvl="0"/>
            <a:r>
              <a:rPr lang="en-US"/>
              <a:t>Click to edit Master text styles</a:t>
            </a:r>
          </a:p>
        </p:txBody>
      </p:sp>
      <p:pic>
        <p:nvPicPr>
          <p:cNvPr id="6" name="Picture 5" descr="Text, logo&#10;&#10;Description automatically generated">
            <a:extLst>
              <a:ext uri="{FF2B5EF4-FFF2-40B4-BE49-F238E27FC236}">
                <a16:creationId xmlns:a16="http://schemas.microsoft.com/office/drawing/2014/main" id="{70FF3F6F-6524-3640-BD7B-EA758569EEB3}"/>
              </a:ext>
            </a:extLst>
          </p:cNvPr>
          <p:cNvPicPr>
            <a:picLocks noChangeAspect="1"/>
          </p:cNvPicPr>
          <p:nvPr userDrawn="1"/>
        </p:nvPicPr>
        <p:blipFill>
          <a:blip r:embed="rId2"/>
          <a:stretch>
            <a:fillRect/>
          </a:stretch>
        </p:blipFill>
        <p:spPr>
          <a:xfrm>
            <a:off x="798786" y="6408806"/>
            <a:ext cx="855717" cy="283312"/>
          </a:xfrm>
          <a:prstGeom prst="rect">
            <a:avLst/>
          </a:prstGeom>
        </p:spPr>
      </p:pic>
    </p:spTree>
    <p:extLst>
      <p:ext uri="{BB962C8B-B14F-4D97-AF65-F5344CB8AC3E}">
        <p14:creationId xmlns:p14="http://schemas.microsoft.com/office/powerpoint/2010/main" val="62562154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ontent Bullet Poin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Slide Number Placeholder 2"/>
          <p:cNvSpPr>
            <a:spLocks noGrp="1"/>
          </p:cNvSpPr>
          <p:nvPr>
            <p:ph type="sldNum" sz="quarter" idx="10"/>
          </p:nvPr>
        </p:nvSpPr>
        <p:spPr/>
        <p:txBody>
          <a:bodyPr/>
          <a:lstStyle/>
          <a:p>
            <a:fld id="{B540B12B-D968-2643-8E7F-238A3C456CC9}" type="slidenum">
              <a:rPr lang="en-US" smtClean="0"/>
              <a:pPr/>
              <a:t>‹#›</a:t>
            </a:fld>
            <a:endParaRPr lang="en-US" dirty="0"/>
          </a:p>
        </p:txBody>
      </p:sp>
      <p:sp>
        <p:nvSpPr>
          <p:cNvPr id="12" name="Text Placeholder 11"/>
          <p:cNvSpPr>
            <a:spLocks noGrp="1"/>
          </p:cNvSpPr>
          <p:nvPr>
            <p:ph type="body" sz="quarter" idx="11"/>
          </p:nvPr>
        </p:nvSpPr>
        <p:spPr>
          <a:xfrm>
            <a:off x="341312" y="1844673"/>
            <a:ext cx="8370887" cy="4248151"/>
          </a:xfrm>
        </p:spPr>
        <p:txBody>
          <a:bodyPr>
            <a:normAutofit/>
          </a:bodyPr>
          <a:lstStyle>
            <a:lvl1pPr marL="285750" indent="-285750">
              <a:lnSpc>
                <a:spcPct val="90000"/>
              </a:lnSpc>
              <a:spcBef>
                <a:spcPts val="0"/>
              </a:spcBef>
              <a:buFontTx/>
              <a:buBlip>
                <a:blip r:embed="rId2"/>
              </a:buBlip>
              <a:defRPr sz="1800"/>
            </a:lvl1pPr>
            <a:lvl2pPr marL="685800" indent="-228600">
              <a:lnSpc>
                <a:spcPct val="90000"/>
              </a:lnSpc>
              <a:spcBef>
                <a:spcPts val="0"/>
              </a:spcBef>
              <a:buFontTx/>
              <a:buBlip>
                <a:blip r:embed="rId2"/>
              </a:buBlip>
              <a:defRPr sz="1800">
                <a:solidFill>
                  <a:schemeClr val="tx1">
                    <a:lumMod val="75000"/>
                    <a:lumOff val="25000"/>
                  </a:schemeClr>
                </a:solidFill>
              </a:defRPr>
            </a:lvl2pPr>
            <a:lvl3pPr marL="1143000" indent="-228600">
              <a:lnSpc>
                <a:spcPct val="90000"/>
              </a:lnSpc>
              <a:spcBef>
                <a:spcPts val="0"/>
              </a:spcBef>
              <a:buFontTx/>
              <a:buBlip>
                <a:blip r:embed="rId2"/>
              </a:buBlip>
              <a:defRPr sz="1800">
                <a:solidFill>
                  <a:schemeClr val="tx1">
                    <a:lumMod val="75000"/>
                    <a:lumOff val="25000"/>
                  </a:schemeClr>
                </a:solidFill>
              </a:defRPr>
            </a:lvl3pPr>
            <a:lvl4pPr marL="1600200" indent="-228600">
              <a:lnSpc>
                <a:spcPct val="90000"/>
              </a:lnSpc>
              <a:spcBef>
                <a:spcPts val="0"/>
              </a:spcBef>
              <a:buFontTx/>
              <a:buBlip>
                <a:blip r:embed="rId2"/>
              </a:buBlip>
              <a:defRPr sz="1800">
                <a:solidFill>
                  <a:schemeClr val="tx1">
                    <a:lumMod val="75000"/>
                    <a:lumOff val="25000"/>
                  </a:schemeClr>
                </a:solidFill>
              </a:defRPr>
            </a:lvl4pPr>
            <a:lvl5pPr marL="2057400" indent="-228600">
              <a:lnSpc>
                <a:spcPct val="90000"/>
              </a:lnSpc>
              <a:spcBef>
                <a:spcPts val="0"/>
              </a:spcBef>
              <a:buFontTx/>
              <a:buBlip>
                <a:blip r:embed="rId2"/>
              </a:buBlip>
              <a:defRPr sz="1800">
                <a:solidFill>
                  <a:schemeClr val="tx1">
                    <a:lumMod val="75000"/>
                    <a:lumOff val="2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7" name="Text Placeholder 16"/>
          <p:cNvSpPr>
            <a:spLocks noGrp="1"/>
          </p:cNvSpPr>
          <p:nvPr>
            <p:ph type="body" sz="quarter" idx="12"/>
          </p:nvPr>
        </p:nvSpPr>
        <p:spPr>
          <a:xfrm>
            <a:off x="341313" y="1052513"/>
            <a:ext cx="7886700" cy="437806"/>
          </a:xfrm>
        </p:spPr>
        <p:txBody>
          <a:bodyPr>
            <a:normAutofit/>
          </a:bodyPr>
          <a:lstStyle>
            <a:lvl1pPr>
              <a:defRPr sz="2000" b="1"/>
            </a:lvl1pPr>
          </a:lstStyle>
          <a:p>
            <a:pPr lvl="0"/>
            <a:r>
              <a:rPr lang="en-US"/>
              <a:t>Click to edit Master text styles</a:t>
            </a:r>
          </a:p>
        </p:txBody>
      </p:sp>
    </p:spTree>
    <p:extLst>
      <p:ext uri="{BB962C8B-B14F-4D97-AF65-F5344CB8AC3E}">
        <p14:creationId xmlns:p14="http://schemas.microsoft.com/office/powerpoint/2010/main" val="241398400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ontent Image">
    <p:spTree>
      <p:nvGrpSpPr>
        <p:cNvPr id="1" name=""/>
        <p:cNvGrpSpPr/>
        <p:nvPr/>
      </p:nvGrpSpPr>
      <p:grpSpPr>
        <a:xfrm>
          <a:off x="0" y="0"/>
          <a:ext cx="0" cy="0"/>
          <a:chOff x="0" y="0"/>
          <a:chExt cx="0" cy="0"/>
        </a:xfrm>
      </p:grpSpPr>
      <p:sp>
        <p:nvSpPr>
          <p:cNvPr id="6" name="Title Placeholder 1"/>
          <p:cNvSpPr>
            <a:spLocks noGrp="1"/>
          </p:cNvSpPr>
          <p:nvPr>
            <p:ph type="title"/>
          </p:nvPr>
        </p:nvSpPr>
        <p:spPr>
          <a:xfrm>
            <a:off x="341993" y="441325"/>
            <a:ext cx="7886700" cy="532606"/>
          </a:xfrm>
          <a:prstGeom prst="rect">
            <a:avLst/>
          </a:prstGeom>
        </p:spPr>
        <p:txBody>
          <a:bodyPr vert="horz" lIns="91440" tIns="45720" rIns="91440" bIns="45720" rtlCol="0" anchor="t" anchorCtr="0">
            <a:normAutofit/>
          </a:bodyPr>
          <a:lstStyle/>
          <a:p>
            <a:r>
              <a:rPr lang="en-US"/>
              <a:t>Click to edit Master title style</a:t>
            </a:r>
            <a:endParaRPr lang="en-US" dirty="0"/>
          </a:p>
        </p:txBody>
      </p:sp>
      <p:sp>
        <p:nvSpPr>
          <p:cNvPr id="10" name="Slide Number Placeholder 5"/>
          <p:cNvSpPr>
            <a:spLocks noGrp="1"/>
          </p:cNvSpPr>
          <p:nvPr>
            <p:ph type="sldNum" sz="quarter" idx="4"/>
          </p:nvPr>
        </p:nvSpPr>
        <p:spPr>
          <a:xfrm>
            <a:off x="341993" y="6429826"/>
            <a:ext cx="2057400" cy="365125"/>
          </a:xfrm>
          <a:prstGeom prst="rect">
            <a:avLst/>
          </a:prstGeom>
        </p:spPr>
        <p:txBody>
          <a:bodyPr vert="horz" lIns="91440" tIns="45720" rIns="91440" bIns="45720" rtlCol="0" anchor="ctr"/>
          <a:lstStyle>
            <a:lvl1pPr algn="l">
              <a:defRPr sz="1200" b="0" i="0">
                <a:solidFill>
                  <a:srgbClr val="004C85"/>
                </a:solidFill>
                <a:latin typeface="Arial" charset="0"/>
              </a:defRPr>
            </a:lvl1pPr>
          </a:lstStyle>
          <a:p>
            <a:fld id="{B540B12B-D968-2643-8E7F-238A3C456CC9}" type="slidenum">
              <a:rPr lang="en-US" smtClean="0"/>
              <a:pPr/>
              <a:t>‹#›</a:t>
            </a:fld>
            <a:endParaRPr lang="en-US" dirty="0"/>
          </a:p>
        </p:txBody>
      </p:sp>
      <p:sp>
        <p:nvSpPr>
          <p:cNvPr id="3" name="Text Placeholder 2"/>
          <p:cNvSpPr>
            <a:spLocks noGrp="1"/>
          </p:cNvSpPr>
          <p:nvPr>
            <p:ph type="body" sz="quarter" idx="10"/>
          </p:nvPr>
        </p:nvSpPr>
        <p:spPr>
          <a:xfrm>
            <a:off x="341993" y="1052513"/>
            <a:ext cx="7886700" cy="437807"/>
          </a:xfrm>
        </p:spPr>
        <p:txBody>
          <a:bodyPr/>
          <a:lstStyle>
            <a:lvl1pPr>
              <a:defRPr b="1"/>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5" name="Content Placeholder 4"/>
          <p:cNvSpPr>
            <a:spLocks noGrp="1"/>
          </p:cNvSpPr>
          <p:nvPr>
            <p:ph sz="quarter" idx="11"/>
          </p:nvPr>
        </p:nvSpPr>
        <p:spPr>
          <a:xfrm>
            <a:off x="341312" y="1844674"/>
            <a:ext cx="8370887" cy="4248151"/>
          </a:xfrm>
        </p:spPr>
        <p:txBody>
          <a:bodyPr>
            <a:normAutofit/>
          </a:bodyPr>
          <a:lstStyle>
            <a:lvl1pPr>
              <a:defRPr sz="18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Tree>
    <p:extLst>
      <p:ext uri="{BB962C8B-B14F-4D97-AF65-F5344CB8AC3E}">
        <p14:creationId xmlns:p14="http://schemas.microsoft.com/office/powerpoint/2010/main" val="213860324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hank You">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17663590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FB677463-71CA-4B30-9928-8CEAA41A458F}" type="datetime1">
              <a:rPr lang="en-ZA" smtClean="0"/>
              <a:t>2022/10/17</a:t>
            </a:fld>
            <a:endParaRPr lang="en-US"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r>
              <a:rPr lang="en-US" dirty="0"/>
              <a:t>v201803</a:t>
            </a: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F6D5AB60-DF99-5943-A599-BF532D2DBDC7}" type="slidenum">
              <a:rPr lang="en-US" smtClean="0"/>
              <a:t>‹#›</a:t>
            </a:fld>
            <a:endParaRPr lang="en-US" dirty="0"/>
          </a:p>
        </p:txBody>
      </p:sp>
    </p:spTree>
    <p:extLst>
      <p:ext uri="{BB962C8B-B14F-4D97-AF65-F5344CB8AC3E}">
        <p14:creationId xmlns:p14="http://schemas.microsoft.com/office/powerpoint/2010/main" val="322221550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14" name="Date Placeholder 13"/>
          <p:cNvSpPr>
            <a:spLocks noGrp="1"/>
          </p:cNvSpPr>
          <p:nvPr>
            <p:ph type="dt" sz="half" idx="10"/>
          </p:nvPr>
        </p:nvSpPr>
        <p:spPr>
          <a:xfrm>
            <a:off x="2122260" y="5913438"/>
            <a:ext cx="4899479" cy="301756"/>
          </a:xfrm>
          <a:prstGeom prst="rect">
            <a:avLst/>
          </a:prstGeom>
        </p:spPr>
        <p:txBody>
          <a:bodyPr/>
          <a:lstStyle>
            <a:lvl1pPr algn="ctr">
              <a:defRPr sz="1600" b="0" i="0" baseline="0">
                <a:solidFill>
                  <a:schemeClr val="bg1"/>
                </a:solidFill>
                <a:latin typeface="Arial" charset="0"/>
              </a:defRPr>
            </a:lvl1pPr>
          </a:lstStyle>
          <a:p>
            <a:endParaRPr lang="en-US" dirty="0"/>
          </a:p>
        </p:txBody>
      </p:sp>
      <p:sp>
        <p:nvSpPr>
          <p:cNvPr id="17" name="Title 16"/>
          <p:cNvSpPr>
            <a:spLocks noGrp="1"/>
          </p:cNvSpPr>
          <p:nvPr>
            <p:ph type="title" hasCustomPrompt="1"/>
          </p:nvPr>
        </p:nvSpPr>
        <p:spPr>
          <a:xfrm>
            <a:off x="1199696" y="4005620"/>
            <a:ext cx="6744607" cy="514117"/>
          </a:xfrm>
        </p:spPr>
        <p:txBody>
          <a:bodyPr>
            <a:noAutofit/>
          </a:bodyPr>
          <a:lstStyle>
            <a:lvl1pPr algn="ctr">
              <a:defRPr sz="3200" b="1" i="0" baseline="0">
                <a:solidFill>
                  <a:schemeClr val="bg1"/>
                </a:solidFill>
                <a:latin typeface="Arial" charset="0"/>
              </a:defRPr>
            </a:lvl1pPr>
          </a:lstStyle>
          <a:p>
            <a:r>
              <a:rPr lang="en-US" dirty="0"/>
              <a:t>Click to edit Title</a:t>
            </a:r>
          </a:p>
        </p:txBody>
      </p:sp>
      <p:sp>
        <p:nvSpPr>
          <p:cNvPr id="4" name="Text Placeholder 3"/>
          <p:cNvSpPr>
            <a:spLocks noGrp="1"/>
          </p:cNvSpPr>
          <p:nvPr>
            <p:ph type="body" sz="quarter" idx="11" hasCustomPrompt="1"/>
          </p:nvPr>
        </p:nvSpPr>
        <p:spPr>
          <a:xfrm>
            <a:off x="2138589" y="4992693"/>
            <a:ext cx="4866821" cy="488950"/>
          </a:xfrm>
        </p:spPr>
        <p:txBody>
          <a:bodyPr>
            <a:normAutofit/>
          </a:bodyPr>
          <a:lstStyle>
            <a:lvl1pPr marL="0" indent="0" algn="ctr">
              <a:buFontTx/>
              <a:buNone/>
              <a:defRPr sz="2400" baseline="0">
                <a:solidFill>
                  <a:schemeClr val="bg1"/>
                </a:solidFill>
              </a:defRPr>
            </a:lvl1pPr>
          </a:lstStyle>
          <a:p>
            <a:pPr lvl="0"/>
            <a:r>
              <a:rPr lang="en-US" dirty="0"/>
              <a:t>Click to edit Master Division</a:t>
            </a:r>
          </a:p>
        </p:txBody>
      </p:sp>
      <p:pic>
        <p:nvPicPr>
          <p:cNvPr id="9" name="Picture 8" descr="Graphical user interface, website&#10;&#10;Description automatically generated">
            <a:extLst>
              <a:ext uri="{FF2B5EF4-FFF2-40B4-BE49-F238E27FC236}">
                <a16:creationId xmlns:a16="http://schemas.microsoft.com/office/drawing/2014/main" id="{768B10F3-7AA8-B56C-6BD6-D6E17091EEC8}"/>
              </a:ext>
            </a:extLst>
          </p:cNvPr>
          <p:cNvPicPr>
            <a:picLocks noChangeAspect="1"/>
          </p:cNvPicPr>
          <p:nvPr userDrawn="1"/>
        </p:nvPicPr>
        <p:blipFill>
          <a:blip r:embed="rId2"/>
          <a:stretch>
            <a:fillRect/>
          </a:stretch>
        </p:blipFill>
        <p:spPr>
          <a:xfrm>
            <a:off x="-1" y="-1"/>
            <a:ext cx="9138125" cy="7076662"/>
          </a:xfrm>
          <a:prstGeom prst="rect">
            <a:avLst/>
          </a:prstGeom>
        </p:spPr>
      </p:pic>
    </p:spTree>
    <p:extLst>
      <p:ext uri="{BB962C8B-B14F-4D97-AF65-F5344CB8AC3E}">
        <p14:creationId xmlns:p14="http://schemas.microsoft.com/office/powerpoint/2010/main" val="14752062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Content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Slide Number Placeholder 2"/>
          <p:cNvSpPr>
            <a:spLocks noGrp="1"/>
          </p:cNvSpPr>
          <p:nvPr>
            <p:ph type="sldNum" sz="quarter" idx="10"/>
          </p:nvPr>
        </p:nvSpPr>
        <p:spPr>
          <a:xfrm>
            <a:off x="341993" y="6429826"/>
            <a:ext cx="423320" cy="365125"/>
          </a:xfrm>
        </p:spPr>
        <p:txBody>
          <a:bodyPr/>
          <a:lstStyle/>
          <a:p>
            <a:fld id="{B540B12B-D968-2643-8E7F-238A3C456CC9}" type="slidenum">
              <a:rPr lang="en-US" smtClean="0"/>
              <a:pPr/>
              <a:t>‹#›</a:t>
            </a:fld>
            <a:endParaRPr lang="en-US" dirty="0"/>
          </a:p>
        </p:txBody>
      </p:sp>
      <p:sp>
        <p:nvSpPr>
          <p:cNvPr id="12" name="Text Placeholder 11"/>
          <p:cNvSpPr>
            <a:spLocks noGrp="1"/>
          </p:cNvSpPr>
          <p:nvPr>
            <p:ph type="body" sz="quarter" idx="11"/>
          </p:nvPr>
        </p:nvSpPr>
        <p:spPr>
          <a:xfrm>
            <a:off x="341312" y="1844673"/>
            <a:ext cx="8370887" cy="4248151"/>
          </a:xfrm>
        </p:spPr>
        <p:txBody>
          <a:bodyPr>
            <a:normAutofit/>
          </a:bodyPr>
          <a:lstStyle>
            <a:lvl1pPr marL="0" indent="0">
              <a:lnSpc>
                <a:spcPct val="100000"/>
              </a:lnSpc>
              <a:spcBef>
                <a:spcPts val="0"/>
              </a:spcBef>
              <a:buFontTx/>
              <a:buNone/>
              <a:defRPr sz="1800"/>
            </a:lvl1pPr>
            <a:lvl2pPr marL="457200" indent="0">
              <a:buFontTx/>
              <a:buNone/>
              <a:defRPr sz="1800">
                <a:solidFill>
                  <a:schemeClr val="tx1">
                    <a:lumMod val="75000"/>
                    <a:lumOff val="25000"/>
                  </a:schemeClr>
                </a:solidFill>
              </a:defRPr>
            </a:lvl2pPr>
            <a:lvl3pPr marL="914400" indent="0">
              <a:buFontTx/>
              <a:buNone/>
              <a:defRPr sz="1800">
                <a:solidFill>
                  <a:schemeClr val="tx1">
                    <a:lumMod val="75000"/>
                    <a:lumOff val="25000"/>
                  </a:schemeClr>
                </a:solidFill>
              </a:defRPr>
            </a:lvl3pPr>
            <a:lvl4pPr marL="1371600" indent="0">
              <a:buFontTx/>
              <a:buNone/>
              <a:defRPr sz="1800">
                <a:solidFill>
                  <a:schemeClr val="tx1">
                    <a:lumMod val="75000"/>
                    <a:lumOff val="25000"/>
                  </a:schemeClr>
                </a:solidFill>
              </a:defRPr>
            </a:lvl4pPr>
            <a:lvl5pPr marL="1828800" indent="0">
              <a:buFontTx/>
              <a:buNone/>
              <a:defRPr sz="1800">
                <a:solidFill>
                  <a:schemeClr val="tx1">
                    <a:lumMod val="75000"/>
                    <a:lumOff val="2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7" name="Text Placeholder 16"/>
          <p:cNvSpPr>
            <a:spLocks noGrp="1"/>
          </p:cNvSpPr>
          <p:nvPr>
            <p:ph type="body" sz="quarter" idx="12"/>
          </p:nvPr>
        </p:nvSpPr>
        <p:spPr>
          <a:xfrm>
            <a:off x="341313" y="1052513"/>
            <a:ext cx="7886700" cy="437806"/>
          </a:xfrm>
        </p:spPr>
        <p:txBody>
          <a:bodyPr>
            <a:normAutofit/>
          </a:bodyPr>
          <a:lstStyle>
            <a:lvl1pPr>
              <a:defRPr sz="2000" b="1"/>
            </a:lvl1pPr>
          </a:lstStyle>
          <a:p>
            <a:pPr lvl="0"/>
            <a:r>
              <a:rPr lang="en-US"/>
              <a:t>Click to edit Master text styles</a:t>
            </a:r>
          </a:p>
        </p:txBody>
      </p:sp>
      <p:pic>
        <p:nvPicPr>
          <p:cNvPr id="6" name="Picture 5" descr="Text, logo&#10;&#10;Description automatically generated">
            <a:extLst>
              <a:ext uri="{FF2B5EF4-FFF2-40B4-BE49-F238E27FC236}">
                <a16:creationId xmlns:a16="http://schemas.microsoft.com/office/drawing/2014/main" id="{70FF3F6F-6524-3640-BD7B-EA758569EEB3}"/>
              </a:ext>
            </a:extLst>
          </p:cNvPr>
          <p:cNvPicPr>
            <a:picLocks noChangeAspect="1"/>
          </p:cNvPicPr>
          <p:nvPr userDrawn="1"/>
        </p:nvPicPr>
        <p:blipFill>
          <a:blip r:embed="rId2"/>
          <a:stretch>
            <a:fillRect/>
          </a:stretch>
        </p:blipFill>
        <p:spPr>
          <a:xfrm>
            <a:off x="798786" y="6408806"/>
            <a:ext cx="855717" cy="283312"/>
          </a:xfrm>
          <a:prstGeom prst="rect">
            <a:avLst/>
          </a:prstGeom>
        </p:spPr>
      </p:pic>
    </p:spTree>
    <p:extLst>
      <p:ext uri="{BB962C8B-B14F-4D97-AF65-F5344CB8AC3E}">
        <p14:creationId xmlns:p14="http://schemas.microsoft.com/office/powerpoint/2010/main" val="9829415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ntent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Slide Number Placeholder 2"/>
          <p:cNvSpPr>
            <a:spLocks noGrp="1"/>
          </p:cNvSpPr>
          <p:nvPr>
            <p:ph type="sldNum" sz="quarter" idx="10"/>
          </p:nvPr>
        </p:nvSpPr>
        <p:spPr/>
        <p:txBody>
          <a:bodyPr/>
          <a:lstStyle/>
          <a:p>
            <a:fld id="{B540B12B-D968-2643-8E7F-238A3C456CC9}" type="slidenum">
              <a:rPr lang="en-US" smtClean="0"/>
              <a:pPr/>
              <a:t>‹#›</a:t>
            </a:fld>
            <a:endParaRPr lang="en-US" dirty="0"/>
          </a:p>
        </p:txBody>
      </p:sp>
      <p:sp>
        <p:nvSpPr>
          <p:cNvPr id="12" name="Text Placeholder 11"/>
          <p:cNvSpPr>
            <a:spLocks noGrp="1"/>
          </p:cNvSpPr>
          <p:nvPr>
            <p:ph type="body" sz="quarter" idx="11"/>
          </p:nvPr>
        </p:nvSpPr>
        <p:spPr>
          <a:xfrm>
            <a:off x="341312" y="1844673"/>
            <a:ext cx="8370887" cy="4248151"/>
          </a:xfrm>
        </p:spPr>
        <p:txBody>
          <a:bodyPr>
            <a:normAutofit/>
          </a:bodyPr>
          <a:lstStyle>
            <a:lvl1pPr marL="0" indent="0">
              <a:lnSpc>
                <a:spcPct val="100000"/>
              </a:lnSpc>
              <a:spcBef>
                <a:spcPts val="0"/>
              </a:spcBef>
              <a:buFontTx/>
              <a:buNone/>
              <a:defRPr sz="1800"/>
            </a:lvl1pPr>
            <a:lvl2pPr marL="457200" indent="0">
              <a:buFontTx/>
              <a:buNone/>
              <a:defRPr sz="1800">
                <a:solidFill>
                  <a:schemeClr val="tx1">
                    <a:lumMod val="75000"/>
                    <a:lumOff val="25000"/>
                  </a:schemeClr>
                </a:solidFill>
              </a:defRPr>
            </a:lvl2pPr>
            <a:lvl3pPr marL="914400" indent="0">
              <a:buFontTx/>
              <a:buNone/>
              <a:defRPr sz="1800">
                <a:solidFill>
                  <a:schemeClr val="tx1">
                    <a:lumMod val="75000"/>
                    <a:lumOff val="25000"/>
                  </a:schemeClr>
                </a:solidFill>
              </a:defRPr>
            </a:lvl3pPr>
            <a:lvl4pPr marL="1371600" indent="0">
              <a:buFontTx/>
              <a:buNone/>
              <a:defRPr sz="1800">
                <a:solidFill>
                  <a:schemeClr val="tx1">
                    <a:lumMod val="75000"/>
                    <a:lumOff val="25000"/>
                  </a:schemeClr>
                </a:solidFill>
              </a:defRPr>
            </a:lvl4pPr>
            <a:lvl5pPr marL="1828800" indent="0">
              <a:buFontTx/>
              <a:buNone/>
              <a:defRPr sz="1800">
                <a:solidFill>
                  <a:schemeClr val="tx1">
                    <a:lumMod val="75000"/>
                    <a:lumOff val="2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7" name="Text Placeholder 16"/>
          <p:cNvSpPr>
            <a:spLocks noGrp="1"/>
          </p:cNvSpPr>
          <p:nvPr>
            <p:ph type="body" sz="quarter" idx="12"/>
          </p:nvPr>
        </p:nvSpPr>
        <p:spPr>
          <a:xfrm>
            <a:off x="341313" y="1052513"/>
            <a:ext cx="7886700" cy="437806"/>
          </a:xfrm>
        </p:spPr>
        <p:txBody>
          <a:bodyPr>
            <a:normAutofit/>
          </a:bodyPr>
          <a:lstStyle>
            <a:lvl1pPr>
              <a:defRPr sz="2000" b="1"/>
            </a:lvl1pPr>
          </a:lstStyle>
          <a:p>
            <a:pPr lvl="0"/>
            <a:r>
              <a:rPr lang="en-US"/>
              <a:t>Click to edit Master text styles</a:t>
            </a:r>
          </a:p>
        </p:txBody>
      </p:sp>
    </p:spTree>
    <p:extLst>
      <p:ext uri="{BB962C8B-B14F-4D97-AF65-F5344CB8AC3E}">
        <p14:creationId xmlns:p14="http://schemas.microsoft.com/office/powerpoint/2010/main" val="76072808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Content Bullet Poin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Slide Number Placeholder 2"/>
          <p:cNvSpPr>
            <a:spLocks noGrp="1"/>
          </p:cNvSpPr>
          <p:nvPr>
            <p:ph type="sldNum" sz="quarter" idx="10"/>
          </p:nvPr>
        </p:nvSpPr>
        <p:spPr/>
        <p:txBody>
          <a:bodyPr/>
          <a:lstStyle/>
          <a:p>
            <a:fld id="{B540B12B-D968-2643-8E7F-238A3C456CC9}" type="slidenum">
              <a:rPr lang="en-US" smtClean="0"/>
              <a:pPr/>
              <a:t>‹#›</a:t>
            </a:fld>
            <a:endParaRPr lang="en-US" dirty="0"/>
          </a:p>
        </p:txBody>
      </p:sp>
      <p:sp>
        <p:nvSpPr>
          <p:cNvPr id="12" name="Text Placeholder 11"/>
          <p:cNvSpPr>
            <a:spLocks noGrp="1"/>
          </p:cNvSpPr>
          <p:nvPr>
            <p:ph type="body" sz="quarter" idx="11"/>
          </p:nvPr>
        </p:nvSpPr>
        <p:spPr>
          <a:xfrm>
            <a:off x="341312" y="1844673"/>
            <a:ext cx="8370887" cy="4248151"/>
          </a:xfrm>
        </p:spPr>
        <p:txBody>
          <a:bodyPr>
            <a:normAutofit/>
          </a:bodyPr>
          <a:lstStyle>
            <a:lvl1pPr marL="285750" indent="-285750">
              <a:lnSpc>
                <a:spcPct val="90000"/>
              </a:lnSpc>
              <a:spcBef>
                <a:spcPts val="0"/>
              </a:spcBef>
              <a:buFontTx/>
              <a:buBlip>
                <a:blip r:embed="rId2"/>
              </a:buBlip>
              <a:defRPr sz="1800"/>
            </a:lvl1pPr>
            <a:lvl2pPr marL="685800" indent="-228600">
              <a:lnSpc>
                <a:spcPct val="90000"/>
              </a:lnSpc>
              <a:spcBef>
                <a:spcPts val="0"/>
              </a:spcBef>
              <a:buFontTx/>
              <a:buBlip>
                <a:blip r:embed="rId2"/>
              </a:buBlip>
              <a:defRPr sz="1800">
                <a:solidFill>
                  <a:schemeClr val="tx1">
                    <a:lumMod val="75000"/>
                    <a:lumOff val="25000"/>
                  </a:schemeClr>
                </a:solidFill>
              </a:defRPr>
            </a:lvl2pPr>
            <a:lvl3pPr marL="1143000" indent="-228600">
              <a:lnSpc>
                <a:spcPct val="90000"/>
              </a:lnSpc>
              <a:spcBef>
                <a:spcPts val="0"/>
              </a:spcBef>
              <a:buFontTx/>
              <a:buBlip>
                <a:blip r:embed="rId2"/>
              </a:buBlip>
              <a:defRPr sz="1800">
                <a:solidFill>
                  <a:schemeClr val="tx1">
                    <a:lumMod val="75000"/>
                    <a:lumOff val="25000"/>
                  </a:schemeClr>
                </a:solidFill>
              </a:defRPr>
            </a:lvl3pPr>
            <a:lvl4pPr marL="1600200" indent="-228600">
              <a:lnSpc>
                <a:spcPct val="90000"/>
              </a:lnSpc>
              <a:spcBef>
                <a:spcPts val="0"/>
              </a:spcBef>
              <a:buFontTx/>
              <a:buBlip>
                <a:blip r:embed="rId2"/>
              </a:buBlip>
              <a:defRPr sz="1800">
                <a:solidFill>
                  <a:schemeClr val="tx1">
                    <a:lumMod val="75000"/>
                    <a:lumOff val="25000"/>
                  </a:schemeClr>
                </a:solidFill>
              </a:defRPr>
            </a:lvl4pPr>
            <a:lvl5pPr marL="2057400" indent="-228600">
              <a:lnSpc>
                <a:spcPct val="90000"/>
              </a:lnSpc>
              <a:spcBef>
                <a:spcPts val="0"/>
              </a:spcBef>
              <a:buFontTx/>
              <a:buBlip>
                <a:blip r:embed="rId2"/>
              </a:buBlip>
              <a:defRPr sz="1800">
                <a:solidFill>
                  <a:schemeClr val="tx1">
                    <a:lumMod val="75000"/>
                    <a:lumOff val="2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7" name="Text Placeholder 16"/>
          <p:cNvSpPr>
            <a:spLocks noGrp="1"/>
          </p:cNvSpPr>
          <p:nvPr>
            <p:ph type="body" sz="quarter" idx="12"/>
          </p:nvPr>
        </p:nvSpPr>
        <p:spPr>
          <a:xfrm>
            <a:off x="341313" y="1052513"/>
            <a:ext cx="7886700" cy="437806"/>
          </a:xfrm>
        </p:spPr>
        <p:txBody>
          <a:bodyPr>
            <a:normAutofit/>
          </a:bodyPr>
          <a:lstStyle>
            <a:lvl1pPr>
              <a:defRPr sz="2000" b="1"/>
            </a:lvl1pPr>
          </a:lstStyle>
          <a:p>
            <a:pPr lvl="0"/>
            <a:r>
              <a:rPr lang="en-US"/>
              <a:t>Click to edit Master text styles</a:t>
            </a:r>
          </a:p>
        </p:txBody>
      </p:sp>
    </p:spTree>
    <p:extLst>
      <p:ext uri="{BB962C8B-B14F-4D97-AF65-F5344CB8AC3E}">
        <p14:creationId xmlns:p14="http://schemas.microsoft.com/office/powerpoint/2010/main" val="131611185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Content Image">
    <p:spTree>
      <p:nvGrpSpPr>
        <p:cNvPr id="1" name=""/>
        <p:cNvGrpSpPr/>
        <p:nvPr/>
      </p:nvGrpSpPr>
      <p:grpSpPr>
        <a:xfrm>
          <a:off x="0" y="0"/>
          <a:ext cx="0" cy="0"/>
          <a:chOff x="0" y="0"/>
          <a:chExt cx="0" cy="0"/>
        </a:xfrm>
      </p:grpSpPr>
      <p:sp>
        <p:nvSpPr>
          <p:cNvPr id="6" name="Title Placeholder 1"/>
          <p:cNvSpPr>
            <a:spLocks noGrp="1"/>
          </p:cNvSpPr>
          <p:nvPr>
            <p:ph type="title"/>
          </p:nvPr>
        </p:nvSpPr>
        <p:spPr>
          <a:xfrm>
            <a:off x="341993" y="441325"/>
            <a:ext cx="7886700" cy="532606"/>
          </a:xfrm>
          <a:prstGeom prst="rect">
            <a:avLst/>
          </a:prstGeom>
        </p:spPr>
        <p:txBody>
          <a:bodyPr vert="horz" lIns="91440" tIns="45720" rIns="91440" bIns="45720" rtlCol="0" anchor="t" anchorCtr="0">
            <a:normAutofit/>
          </a:bodyPr>
          <a:lstStyle/>
          <a:p>
            <a:r>
              <a:rPr lang="en-US"/>
              <a:t>Click to edit Master title style</a:t>
            </a:r>
            <a:endParaRPr lang="en-US" dirty="0"/>
          </a:p>
        </p:txBody>
      </p:sp>
      <p:sp>
        <p:nvSpPr>
          <p:cNvPr id="10" name="Slide Number Placeholder 5"/>
          <p:cNvSpPr>
            <a:spLocks noGrp="1"/>
          </p:cNvSpPr>
          <p:nvPr>
            <p:ph type="sldNum" sz="quarter" idx="4"/>
          </p:nvPr>
        </p:nvSpPr>
        <p:spPr>
          <a:xfrm>
            <a:off x="341993" y="6429826"/>
            <a:ext cx="2057400" cy="365125"/>
          </a:xfrm>
          <a:prstGeom prst="rect">
            <a:avLst/>
          </a:prstGeom>
        </p:spPr>
        <p:txBody>
          <a:bodyPr vert="horz" lIns="91440" tIns="45720" rIns="91440" bIns="45720" rtlCol="0" anchor="ctr"/>
          <a:lstStyle>
            <a:lvl1pPr algn="l">
              <a:defRPr sz="1200" b="0" i="0">
                <a:solidFill>
                  <a:srgbClr val="004C85"/>
                </a:solidFill>
                <a:latin typeface="Arial" charset="0"/>
              </a:defRPr>
            </a:lvl1pPr>
          </a:lstStyle>
          <a:p>
            <a:fld id="{B540B12B-D968-2643-8E7F-238A3C456CC9}" type="slidenum">
              <a:rPr lang="en-US" smtClean="0"/>
              <a:pPr/>
              <a:t>‹#›</a:t>
            </a:fld>
            <a:endParaRPr lang="en-US" dirty="0"/>
          </a:p>
        </p:txBody>
      </p:sp>
      <p:sp>
        <p:nvSpPr>
          <p:cNvPr id="3" name="Text Placeholder 2"/>
          <p:cNvSpPr>
            <a:spLocks noGrp="1"/>
          </p:cNvSpPr>
          <p:nvPr>
            <p:ph type="body" sz="quarter" idx="10"/>
          </p:nvPr>
        </p:nvSpPr>
        <p:spPr>
          <a:xfrm>
            <a:off x="341993" y="1052513"/>
            <a:ext cx="7886700" cy="437807"/>
          </a:xfrm>
        </p:spPr>
        <p:txBody>
          <a:bodyPr/>
          <a:lstStyle>
            <a:lvl1pPr>
              <a:defRPr b="1"/>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5" name="Content Placeholder 4"/>
          <p:cNvSpPr>
            <a:spLocks noGrp="1"/>
          </p:cNvSpPr>
          <p:nvPr>
            <p:ph sz="quarter" idx="11"/>
          </p:nvPr>
        </p:nvSpPr>
        <p:spPr>
          <a:xfrm>
            <a:off x="341312" y="1844674"/>
            <a:ext cx="8370887" cy="4248151"/>
          </a:xfrm>
        </p:spPr>
        <p:txBody>
          <a:bodyPr>
            <a:normAutofit/>
          </a:bodyPr>
          <a:lstStyle>
            <a:lvl1pPr>
              <a:defRPr sz="18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Tree>
    <p:extLst>
      <p:ext uri="{BB962C8B-B14F-4D97-AF65-F5344CB8AC3E}">
        <p14:creationId xmlns:p14="http://schemas.microsoft.com/office/powerpoint/2010/main" val="263812371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hank You">
    <p:spTree>
      <p:nvGrpSpPr>
        <p:cNvPr id="1" name=""/>
        <p:cNvGrpSpPr/>
        <p:nvPr/>
      </p:nvGrpSpPr>
      <p:grpSpPr>
        <a:xfrm>
          <a:off x="0" y="0"/>
          <a:ext cx="0" cy="0"/>
          <a:chOff x="0" y="0"/>
          <a:chExt cx="0" cy="0"/>
        </a:xfrm>
      </p:grpSpPr>
      <p:pic>
        <p:nvPicPr>
          <p:cNvPr id="5" name="Picture 4" descr="Graphical user interface&#10;&#10;Description automatically generated">
            <a:extLst>
              <a:ext uri="{FF2B5EF4-FFF2-40B4-BE49-F238E27FC236}">
                <a16:creationId xmlns:a16="http://schemas.microsoft.com/office/drawing/2014/main" id="{88BE068B-7BBA-C473-440F-A7076F4A27BD}"/>
              </a:ext>
            </a:extLst>
          </p:cNvPr>
          <p:cNvPicPr>
            <a:picLocks noChangeAspect="1"/>
          </p:cNvPicPr>
          <p:nvPr userDrawn="1"/>
        </p:nvPicPr>
        <p:blipFill>
          <a:blip r:embed="rId2"/>
          <a:stretch>
            <a:fillRect/>
          </a:stretch>
        </p:blipFill>
        <p:spPr>
          <a:xfrm>
            <a:off x="-1" y="0"/>
            <a:ext cx="9140415" cy="7078436"/>
          </a:xfrm>
          <a:prstGeom prst="rect">
            <a:avLst/>
          </a:prstGeom>
        </p:spPr>
      </p:pic>
    </p:spTree>
    <p:extLst>
      <p:ext uri="{BB962C8B-B14F-4D97-AF65-F5344CB8AC3E}">
        <p14:creationId xmlns:p14="http://schemas.microsoft.com/office/powerpoint/2010/main" val="231162568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ntent Bullet Poin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Slide Number Placeholder 2"/>
          <p:cNvSpPr>
            <a:spLocks noGrp="1"/>
          </p:cNvSpPr>
          <p:nvPr>
            <p:ph type="sldNum" sz="quarter" idx="10"/>
          </p:nvPr>
        </p:nvSpPr>
        <p:spPr/>
        <p:txBody>
          <a:bodyPr/>
          <a:lstStyle/>
          <a:p>
            <a:fld id="{B540B12B-D968-2643-8E7F-238A3C456CC9}" type="slidenum">
              <a:rPr lang="en-US" smtClean="0"/>
              <a:pPr/>
              <a:t>‹#›</a:t>
            </a:fld>
            <a:endParaRPr lang="en-US" dirty="0"/>
          </a:p>
        </p:txBody>
      </p:sp>
      <p:sp>
        <p:nvSpPr>
          <p:cNvPr id="12" name="Text Placeholder 11"/>
          <p:cNvSpPr>
            <a:spLocks noGrp="1"/>
          </p:cNvSpPr>
          <p:nvPr>
            <p:ph type="body" sz="quarter" idx="11"/>
          </p:nvPr>
        </p:nvSpPr>
        <p:spPr>
          <a:xfrm>
            <a:off x="341312" y="1844673"/>
            <a:ext cx="8370887" cy="4248151"/>
          </a:xfrm>
        </p:spPr>
        <p:txBody>
          <a:bodyPr>
            <a:normAutofit/>
          </a:bodyPr>
          <a:lstStyle>
            <a:lvl1pPr marL="285750" indent="-285750">
              <a:lnSpc>
                <a:spcPct val="90000"/>
              </a:lnSpc>
              <a:spcBef>
                <a:spcPts val="0"/>
              </a:spcBef>
              <a:buFontTx/>
              <a:buBlip>
                <a:blip r:embed="rId2"/>
              </a:buBlip>
              <a:defRPr sz="1800"/>
            </a:lvl1pPr>
            <a:lvl2pPr marL="685800" indent="-228600">
              <a:lnSpc>
                <a:spcPct val="90000"/>
              </a:lnSpc>
              <a:spcBef>
                <a:spcPts val="0"/>
              </a:spcBef>
              <a:buFontTx/>
              <a:buBlip>
                <a:blip r:embed="rId2"/>
              </a:buBlip>
              <a:defRPr sz="1800">
                <a:solidFill>
                  <a:schemeClr val="tx1">
                    <a:lumMod val="75000"/>
                    <a:lumOff val="25000"/>
                  </a:schemeClr>
                </a:solidFill>
              </a:defRPr>
            </a:lvl2pPr>
            <a:lvl3pPr marL="1143000" indent="-228600">
              <a:lnSpc>
                <a:spcPct val="90000"/>
              </a:lnSpc>
              <a:spcBef>
                <a:spcPts val="0"/>
              </a:spcBef>
              <a:buFontTx/>
              <a:buBlip>
                <a:blip r:embed="rId2"/>
              </a:buBlip>
              <a:defRPr sz="1800">
                <a:solidFill>
                  <a:schemeClr val="tx1">
                    <a:lumMod val="75000"/>
                    <a:lumOff val="25000"/>
                  </a:schemeClr>
                </a:solidFill>
              </a:defRPr>
            </a:lvl3pPr>
            <a:lvl4pPr marL="1600200" indent="-228600">
              <a:lnSpc>
                <a:spcPct val="90000"/>
              </a:lnSpc>
              <a:spcBef>
                <a:spcPts val="0"/>
              </a:spcBef>
              <a:buFontTx/>
              <a:buBlip>
                <a:blip r:embed="rId2"/>
              </a:buBlip>
              <a:defRPr sz="1800">
                <a:solidFill>
                  <a:schemeClr val="tx1">
                    <a:lumMod val="75000"/>
                    <a:lumOff val="25000"/>
                  </a:schemeClr>
                </a:solidFill>
              </a:defRPr>
            </a:lvl4pPr>
            <a:lvl5pPr marL="2057400" indent="-228600">
              <a:lnSpc>
                <a:spcPct val="90000"/>
              </a:lnSpc>
              <a:spcBef>
                <a:spcPts val="0"/>
              </a:spcBef>
              <a:buFontTx/>
              <a:buBlip>
                <a:blip r:embed="rId2"/>
              </a:buBlip>
              <a:defRPr sz="1800">
                <a:solidFill>
                  <a:schemeClr val="tx1">
                    <a:lumMod val="75000"/>
                    <a:lumOff val="2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7" name="Text Placeholder 16"/>
          <p:cNvSpPr>
            <a:spLocks noGrp="1"/>
          </p:cNvSpPr>
          <p:nvPr>
            <p:ph type="body" sz="quarter" idx="12"/>
          </p:nvPr>
        </p:nvSpPr>
        <p:spPr>
          <a:xfrm>
            <a:off x="341313" y="1052513"/>
            <a:ext cx="7886700" cy="437806"/>
          </a:xfrm>
        </p:spPr>
        <p:txBody>
          <a:bodyPr>
            <a:normAutofit/>
          </a:bodyPr>
          <a:lstStyle>
            <a:lvl1pPr>
              <a:defRPr sz="2000" b="1"/>
            </a:lvl1pPr>
          </a:lstStyle>
          <a:p>
            <a:pPr lvl="0"/>
            <a:r>
              <a:rPr lang="en-US"/>
              <a:t>Click to edit Master text styles</a:t>
            </a:r>
          </a:p>
        </p:txBody>
      </p:sp>
    </p:spTree>
    <p:extLst>
      <p:ext uri="{BB962C8B-B14F-4D97-AF65-F5344CB8AC3E}">
        <p14:creationId xmlns:p14="http://schemas.microsoft.com/office/powerpoint/2010/main" val="80156627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ntent Image">
    <p:spTree>
      <p:nvGrpSpPr>
        <p:cNvPr id="1" name=""/>
        <p:cNvGrpSpPr/>
        <p:nvPr/>
      </p:nvGrpSpPr>
      <p:grpSpPr>
        <a:xfrm>
          <a:off x="0" y="0"/>
          <a:ext cx="0" cy="0"/>
          <a:chOff x="0" y="0"/>
          <a:chExt cx="0" cy="0"/>
        </a:xfrm>
      </p:grpSpPr>
      <p:sp>
        <p:nvSpPr>
          <p:cNvPr id="6" name="Title Placeholder 1"/>
          <p:cNvSpPr>
            <a:spLocks noGrp="1"/>
          </p:cNvSpPr>
          <p:nvPr>
            <p:ph type="title"/>
          </p:nvPr>
        </p:nvSpPr>
        <p:spPr>
          <a:xfrm>
            <a:off x="341993" y="441325"/>
            <a:ext cx="7886700" cy="532606"/>
          </a:xfrm>
          <a:prstGeom prst="rect">
            <a:avLst/>
          </a:prstGeom>
        </p:spPr>
        <p:txBody>
          <a:bodyPr vert="horz" lIns="91440" tIns="45720" rIns="91440" bIns="45720" rtlCol="0" anchor="t" anchorCtr="0">
            <a:normAutofit/>
          </a:bodyPr>
          <a:lstStyle/>
          <a:p>
            <a:r>
              <a:rPr lang="en-US"/>
              <a:t>Click to edit Master title style</a:t>
            </a:r>
            <a:endParaRPr lang="en-US" dirty="0"/>
          </a:p>
        </p:txBody>
      </p:sp>
      <p:sp>
        <p:nvSpPr>
          <p:cNvPr id="10" name="Slide Number Placeholder 5"/>
          <p:cNvSpPr>
            <a:spLocks noGrp="1"/>
          </p:cNvSpPr>
          <p:nvPr>
            <p:ph type="sldNum" sz="quarter" idx="4"/>
          </p:nvPr>
        </p:nvSpPr>
        <p:spPr>
          <a:xfrm>
            <a:off x="341993" y="6429826"/>
            <a:ext cx="2057400" cy="365125"/>
          </a:xfrm>
          <a:prstGeom prst="rect">
            <a:avLst/>
          </a:prstGeom>
        </p:spPr>
        <p:txBody>
          <a:bodyPr vert="horz" lIns="91440" tIns="45720" rIns="91440" bIns="45720" rtlCol="0" anchor="ctr"/>
          <a:lstStyle>
            <a:lvl1pPr algn="l">
              <a:defRPr sz="1200" b="0" i="0">
                <a:solidFill>
                  <a:srgbClr val="004C85"/>
                </a:solidFill>
                <a:latin typeface="Arial" charset="0"/>
              </a:defRPr>
            </a:lvl1pPr>
          </a:lstStyle>
          <a:p>
            <a:fld id="{B540B12B-D968-2643-8E7F-238A3C456CC9}" type="slidenum">
              <a:rPr lang="en-US" smtClean="0"/>
              <a:pPr/>
              <a:t>‹#›</a:t>
            </a:fld>
            <a:endParaRPr lang="en-US" dirty="0"/>
          </a:p>
        </p:txBody>
      </p:sp>
      <p:sp>
        <p:nvSpPr>
          <p:cNvPr id="3" name="Text Placeholder 2"/>
          <p:cNvSpPr>
            <a:spLocks noGrp="1"/>
          </p:cNvSpPr>
          <p:nvPr>
            <p:ph type="body" sz="quarter" idx="10"/>
          </p:nvPr>
        </p:nvSpPr>
        <p:spPr>
          <a:xfrm>
            <a:off x="341993" y="1052513"/>
            <a:ext cx="7886700" cy="437807"/>
          </a:xfrm>
        </p:spPr>
        <p:txBody>
          <a:bodyPr/>
          <a:lstStyle>
            <a:lvl1pPr>
              <a:defRPr b="1"/>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5" name="Content Placeholder 4"/>
          <p:cNvSpPr>
            <a:spLocks noGrp="1"/>
          </p:cNvSpPr>
          <p:nvPr>
            <p:ph sz="quarter" idx="11"/>
          </p:nvPr>
        </p:nvSpPr>
        <p:spPr>
          <a:xfrm>
            <a:off x="341312" y="1844674"/>
            <a:ext cx="8370887" cy="4248151"/>
          </a:xfrm>
        </p:spPr>
        <p:txBody>
          <a:bodyPr>
            <a:normAutofit/>
          </a:bodyPr>
          <a:lstStyle>
            <a:lvl1pPr>
              <a:defRPr sz="18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Tree>
    <p:extLst>
      <p:ext uri="{BB962C8B-B14F-4D97-AF65-F5344CB8AC3E}">
        <p14:creationId xmlns:p14="http://schemas.microsoft.com/office/powerpoint/2010/main" val="75939906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hank You">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784821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endParaRPr lang="en-US"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F6D5AB60-DF99-5943-A599-BF532D2DBDC7}" type="slidenum">
              <a:rPr lang="en-US" smtClean="0"/>
              <a:t>‹#›</a:t>
            </a:fld>
            <a:endParaRPr lang="en-US" dirty="0"/>
          </a:p>
        </p:txBody>
      </p:sp>
    </p:spTree>
    <p:extLst>
      <p:ext uri="{BB962C8B-B14F-4D97-AF65-F5344CB8AC3E}">
        <p14:creationId xmlns:p14="http://schemas.microsoft.com/office/powerpoint/2010/main" val="394426228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14" name="Date Placeholder 13"/>
          <p:cNvSpPr>
            <a:spLocks noGrp="1"/>
          </p:cNvSpPr>
          <p:nvPr>
            <p:ph type="dt" sz="half" idx="10"/>
          </p:nvPr>
        </p:nvSpPr>
        <p:spPr>
          <a:xfrm>
            <a:off x="2122260" y="5913438"/>
            <a:ext cx="4899479" cy="301756"/>
          </a:xfrm>
          <a:prstGeom prst="rect">
            <a:avLst/>
          </a:prstGeom>
        </p:spPr>
        <p:txBody>
          <a:bodyPr/>
          <a:lstStyle>
            <a:lvl1pPr algn="ctr">
              <a:defRPr sz="1600" b="0" i="0" baseline="0">
                <a:solidFill>
                  <a:schemeClr val="bg1"/>
                </a:solidFill>
                <a:latin typeface="Arial" charset="0"/>
              </a:defRPr>
            </a:lvl1pPr>
          </a:lstStyle>
          <a:p>
            <a:endParaRPr lang="en-US" dirty="0"/>
          </a:p>
        </p:txBody>
      </p:sp>
      <p:sp>
        <p:nvSpPr>
          <p:cNvPr id="17" name="Title 16"/>
          <p:cNvSpPr>
            <a:spLocks noGrp="1"/>
          </p:cNvSpPr>
          <p:nvPr>
            <p:ph type="title" hasCustomPrompt="1"/>
          </p:nvPr>
        </p:nvSpPr>
        <p:spPr>
          <a:xfrm>
            <a:off x="1199696" y="4005620"/>
            <a:ext cx="6744607" cy="514117"/>
          </a:xfrm>
        </p:spPr>
        <p:txBody>
          <a:bodyPr>
            <a:noAutofit/>
          </a:bodyPr>
          <a:lstStyle>
            <a:lvl1pPr algn="ctr">
              <a:defRPr sz="3200" b="1" i="0" baseline="0">
                <a:solidFill>
                  <a:schemeClr val="bg1"/>
                </a:solidFill>
                <a:latin typeface="Arial" charset="0"/>
              </a:defRPr>
            </a:lvl1pPr>
          </a:lstStyle>
          <a:p>
            <a:r>
              <a:rPr lang="en-US" dirty="0"/>
              <a:t>Click to edit Title</a:t>
            </a:r>
          </a:p>
        </p:txBody>
      </p:sp>
      <p:sp>
        <p:nvSpPr>
          <p:cNvPr id="4" name="Text Placeholder 3"/>
          <p:cNvSpPr>
            <a:spLocks noGrp="1"/>
          </p:cNvSpPr>
          <p:nvPr>
            <p:ph type="body" sz="quarter" idx="11" hasCustomPrompt="1"/>
          </p:nvPr>
        </p:nvSpPr>
        <p:spPr>
          <a:xfrm>
            <a:off x="2138589" y="4992693"/>
            <a:ext cx="4866821" cy="488950"/>
          </a:xfrm>
        </p:spPr>
        <p:txBody>
          <a:bodyPr>
            <a:normAutofit/>
          </a:bodyPr>
          <a:lstStyle>
            <a:lvl1pPr marL="0" indent="0" algn="ctr">
              <a:buFontTx/>
              <a:buNone/>
              <a:defRPr sz="2400" baseline="0">
                <a:solidFill>
                  <a:schemeClr val="bg1"/>
                </a:solidFill>
              </a:defRPr>
            </a:lvl1pPr>
          </a:lstStyle>
          <a:p>
            <a:pPr lvl="0"/>
            <a:r>
              <a:rPr lang="en-US" dirty="0"/>
              <a:t>Click to edit Master Division</a:t>
            </a:r>
          </a:p>
        </p:txBody>
      </p:sp>
      <p:pic>
        <p:nvPicPr>
          <p:cNvPr id="3" name="Picture 2" descr="Logo&#10;&#10;Description automatically generated">
            <a:extLst>
              <a:ext uri="{FF2B5EF4-FFF2-40B4-BE49-F238E27FC236}">
                <a16:creationId xmlns:a16="http://schemas.microsoft.com/office/drawing/2014/main" id="{68A79F8D-7B50-2E4C-922B-5AA7C8C28EF9}"/>
              </a:ext>
            </a:extLst>
          </p:cNvPr>
          <p:cNvPicPr>
            <a:picLocks noChangeAspect="1"/>
          </p:cNvPicPr>
          <p:nvPr userDrawn="1"/>
        </p:nvPicPr>
        <p:blipFill>
          <a:blip r:embed="rId2"/>
          <a:stretch>
            <a:fillRect/>
          </a:stretch>
        </p:blipFill>
        <p:spPr>
          <a:xfrm>
            <a:off x="-188843" y="0"/>
            <a:ext cx="9715500" cy="6858000"/>
          </a:xfrm>
          <a:prstGeom prst="rect">
            <a:avLst/>
          </a:prstGeom>
        </p:spPr>
      </p:pic>
    </p:spTree>
    <p:extLst>
      <p:ext uri="{BB962C8B-B14F-4D97-AF65-F5344CB8AC3E}">
        <p14:creationId xmlns:p14="http://schemas.microsoft.com/office/powerpoint/2010/main" val="366131520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ntent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Slide Number Placeholder 2"/>
          <p:cNvSpPr>
            <a:spLocks noGrp="1"/>
          </p:cNvSpPr>
          <p:nvPr>
            <p:ph type="sldNum" sz="quarter" idx="10"/>
          </p:nvPr>
        </p:nvSpPr>
        <p:spPr>
          <a:xfrm>
            <a:off x="341993" y="6429826"/>
            <a:ext cx="423320" cy="365125"/>
          </a:xfrm>
        </p:spPr>
        <p:txBody>
          <a:bodyPr/>
          <a:lstStyle/>
          <a:p>
            <a:fld id="{B540B12B-D968-2643-8E7F-238A3C456CC9}" type="slidenum">
              <a:rPr lang="en-US" smtClean="0"/>
              <a:pPr/>
              <a:t>‹#›</a:t>
            </a:fld>
            <a:endParaRPr lang="en-US" dirty="0"/>
          </a:p>
        </p:txBody>
      </p:sp>
      <p:sp>
        <p:nvSpPr>
          <p:cNvPr id="12" name="Text Placeholder 11"/>
          <p:cNvSpPr>
            <a:spLocks noGrp="1"/>
          </p:cNvSpPr>
          <p:nvPr>
            <p:ph type="body" sz="quarter" idx="11"/>
          </p:nvPr>
        </p:nvSpPr>
        <p:spPr>
          <a:xfrm>
            <a:off x="341312" y="1844673"/>
            <a:ext cx="8370887" cy="4248151"/>
          </a:xfrm>
        </p:spPr>
        <p:txBody>
          <a:bodyPr>
            <a:normAutofit/>
          </a:bodyPr>
          <a:lstStyle>
            <a:lvl1pPr marL="0" indent="0">
              <a:lnSpc>
                <a:spcPct val="100000"/>
              </a:lnSpc>
              <a:spcBef>
                <a:spcPts val="0"/>
              </a:spcBef>
              <a:buFontTx/>
              <a:buNone/>
              <a:defRPr sz="1800"/>
            </a:lvl1pPr>
            <a:lvl2pPr marL="457200" indent="0">
              <a:buFontTx/>
              <a:buNone/>
              <a:defRPr sz="1800">
                <a:solidFill>
                  <a:schemeClr val="tx1">
                    <a:lumMod val="75000"/>
                    <a:lumOff val="25000"/>
                  </a:schemeClr>
                </a:solidFill>
              </a:defRPr>
            </a:lvl2pPr>
            <a:lvl3pPr marL="914400" indent="0">
              <a:buFontTx/>
              <a:buNone/>
              <a:defRPr sz="1800">
                <a:solidFill>
                  <a:schemeClr val="tx1">
                    <a:lumMod val="75000"/>
                    <a:lumOff val="25000"/>
                  </a:schemeClr>
                </a:solidFill>
              </a:defRPr>
            </a:lvl3pPr>
            <a:lvl4pPr marL="1371600" indent="0">
              <a:buFontTx/>
              <a:buNone/>
              <a:defRPr sz="1800">
                <a:solidFill>
                  <a:schemeClr val="tx1">
                    <a:lumMod val="75000"/>
                    <a:lumOff val="25000"/>
                  </a:schemeClr>
                </a:solidFill>
              </a:defRPr>
            </a:lvl4pPr>
            <a:lvl5pPr marL="1828800" indent="0">
              <a:buFontTx/>
              <a:buNone/>
              <a:defRPr sz="1800">
                <a:solidFill>
                  <a:schemeClr val="tx1">
                    <a:lumMod val="75000"/>
                    <a:lumOff val="2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7" name="Text Placeholder 16"/>
          <p:cNvSpPr>
            <a:spLocks noGrp="1"/>
          </p:cNvSpPr>
          <p:nvPr>
            <p:ph type="body" sz="quarter" idx="12"/>
          </p:nvPr>
        </p:nvSpPr>
        <p:spPr>
          <a:xfrm>
            <a:off x="341313" y="1052513"/>
            <a:ext cx="7886700" cy="437806"/>
          </a:xfrm>
        </p:spPr>
        <p:txBody>
          <a:bodyPr>
            <a:normAutofit/>
          </a:bodyPr>
          <a:lstStyle>
            <a:lvl1pPr>
              <a:defRPr sz="2000" b="1"/>
            </a:lvl1pPr>
          </a:lstStyle>
          <a:p>
            <a:pPr lvl="0"/>
            <a:r>
              <a:rPr lang="en-US"/>
              <a:t>Click to edit Master text styles</a:t>
            </a:r>
          </a:p>
        </p:txBody>
      </p:sp>
      <p:pic>
        <p:nvPicPr>
          <p:cNvPr id="6" name="Picture 5" descr="Text, logo&#10;&#10;Description automatically generated">
            <a:extLst>
              <a:ext uri="{FF2B5EF4-FFF2-40B4-BE49-F238E27FC236}">
                <a16:creationId xmlns:a16="http://schemas.microsoft.com/office/drawing/2014/main" id="{70FF3F6F-6524-3640-BD7B-EA758569EEB3}"/>
              </a:ext>
            </a:extLst>
          </p:cNvPr>
          <p:cNvPicPr>
            <a:picLocks noChangeAspect="1"/>
          </p:cNvPicPr>
          <p:nvPr userDrawn="1"/>
        </p:nvPicPr>
        <p:blipFill>
          <a:blip r:embed="rId2"/>
          <a:stretch>
            <a:fillRect/>
          </a:stretch>
        </p:blipFill>
        <p:spPr>
          <a:xfrm>
            <a:off x="798786" y="6408806"/>
            <a:ext cx="855717" cy="283312"/>
          </a:xfrm>
          <a:prstGeom prst="rect">
            <a:avLst/>
          </a:prstGeom>
        </p:spPr>
      </p:pic>
    </p:spTree>
    <p:extLst>
      <p:ext uri="{BB962C8B-B14F-4D97-AF65-F5344CB8AC3E}">
        <p14:creationId xmlns:p14="http://schemas.microsoft.com/office/powerpoint/2010/main" val="106466531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ontent Bullet Poin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Slide Number Placeholder 2"/>
          <p:cNvSpPr>
            <a:spLocks noGrp="1"/>
          </p:cNvSpPr>
          <p:nvPr>
            <p:ph type="sldNum" sz="quarter" idx="10"/>
          </p:nvPr>
        </p:nvSpPr>
        <p:spPr/>
        <p:txBody>
          <a:bodyPr/>
          <a:lstStyle/>
          <a:p>
            <a:fld id="{B540B12B-D968-2643-8E7F-238A3C456CC9}" type="slidenum">
              <a:rPr lang="en-US" smtClean="0"/>
              <a:pPr/>
              <a:t>‹#›</a:t>
            </a:fld>
            <a:endParaRPr lang="en-US" dirty="0"/>
          </a:p>
        </p:txBody>
      </p:sp>
      <p:sp>
        <p:nvSpPr>
          <p:cNvPr id="12" name="Text Placeholder 11"/>
          <p:cNvSpPr>
            <a:spLocks noGrp="1"/>
          </p:cNvSpPr>
          <p:nvPr>
            <p:ph type="body" sz="quarter" idx="11"/>
          </p:nvPr>
        </p:nvSpPr>
        <p:spPr>
          <a:xfrm>
            <a:off x="341312" y="1844673"/>
            <a:ext cx="8370887" cy="4248151"/>
          </a:xfrm>
        </p:spPr>
        <p:txBody>
          <a:bodyPr>
            <a:normAutofit/>
          </a:bodyPr>
          <a:lstStyle>
            <a:lvl1pPr marL="285750" indent="-285750">
              <a:lnSpc>
                <a:spcPct val="90000"/>
              </a:lnSpc>
              <a:spcBef>
                <a:spcPts val="0"/>
              </a:spcBef>
              <a:buFontTx/>
              <a:buBlip>
                <a:blip r:embed="rId2"/>
              </a:buBlip>
              <a:defRPr sz="1800"/>
            </a:lvl1pPr>
            <a:lvl2pPr marL="685800" indent="-228600">
              <a:lnSpc>
                <a:spcPct val="90000"/>
              </a:lnSpc>
              <a:spcBef>
                <a:spcPts val="0"/>
              </a:spcBef>
              <a:buFontTx/>
              <a:buBlip>
                <a:blip r:embed="rId2"/>
              </a:buBlip>
              <a:defRPr sz="1800">
                <a:solidFill>
                  <a:schemeClr val="tx1">
                    <a:lumMod val="75000"/>
                    <a:lumOff val="25000"/>
                  </a:schemeClr>
                </a:solidFill>
              </a:defRPr>
            </a:lvl2pPr>
            <a:lvl3pPr marL="1143000" indent="-228600">
              <a:lnSpc>
                <a:spcPct val="90000"/>
              </a:lnSpc>
              <a:spcBef>
                <a:spcPts val="0"/>
              </a:spcBef>
              <a:buFontTx/>
              <a:buBlip>
                <a:blip r:embed="rId2"/>
              </a:buBlip>
              <a:defRPr sz="1800">
                <a:solidFill>
                  <a:schemeClr val="tx1">
                    <a:lumMod val="75000"/>
                    <a:lumOff val="25000"/>
                  </a:schemeClr>
                </a:solidFill>
              </a:defRPr>
            </a:lvl3pPr>
            <a:lvl4pPr marL="1600200" indent="-228600">
              <a:lnSpc>
                <a:spcPct val="90000"/>
              </a:lnSpc>
              <a:spcBef>
                <a:spcPts val="0"/>
              </a:spcBef>
              <a:buFontTx/>
              <a:buBlip>
                <a:blip r:embed="rId2"/>
              </a:buBlip>
              <a:defRPr sz="1800">
                <a:solidFill>
                  <a:schemeClr val="tx1">
                    <a:lumMod val="75000"/>
                    <a:lumOff val="25000"/>
                  </a:schemeClr>
                </a:solidFill>
              </a:defRPr>
            </a:lvl4pPr>
            <a:lvl5pPr marL="2057400" indent="-228600">
              <a:lnSpc>
                <a:spcPct val="90000"/>
              </a:lnSpc>
              <a:spcBef>
                <a:spcPts val="0"/>
              </a:spcBef>
              <a:buFontTx/>
              <a:buBlip>
                <a:blip r:embed="rId2"/>
              </a:buBlip>
              <a:defRPr sz="1800">
                <a:solidFill>
                  <a:schemeClr val="tx1">
                    <a:lumMod val="75000"/>
                    <a:lumOff val="2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7" name="Text Placeholder 16"/>
          <p:cNvSpPr>
            <a:spLocks noGrp="1"/>
          </p:cNvSpPr>
          <p:nvPr>
            <p:ph type="body" sz="quarter" idx="12"/>
          </p:nvPr>
        </p:nvSpPr>
        <p:spPr>
          <a:xfrm>
            <a:off x="341313" y="1052513"/>
            <a:ext cx="7886700" cy="437806"/>
          </a:xfrm>
        </p:spPr>
        <p:txBody>
          <a:bodyPr>
            <a:normAutofit/>
          </a:bodyPr>
          <a:lstStyle>
            <a:lvl1pPr>
              <a:defRPr sz="2000" b="1"/>
            </a:lvl1pPr>
          </a:lstStyle>
          <a:p>
            <a:pPr lvl="0"/>
            <a:r>
              <a:rPr lang="en-US"/>
              <a:t>Click to edit Master text styles</a:t>
            </a:r>
          </a:p>
        </p:txBody>
      </p:sp>
    </p:spTree>
    <p:extLst>
      <p:ext uri="{BB962C8B-B14F-4D97-AF65-F5344CB8AC3E}">
        <p14:creationId xmlns:p14="http://schemas.microsoft.com/office/powerpoint/2010/main" val="366595304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wmf"/><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2.wmf"/></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2.wmf"/><Relationship Id="rId3" Type="http://schemas.openxmlformats.org/officeDocument/2006/relationships/slideLayout" Target="../slideLayouts/slideLayout9.xml"/><Relationship Id="rId7" Type="http://schemas.openxmlformats.org/officeDocument/2006/relationships/image" Target="../media/image1.wmf"/><Relationship Id="rId2" Type="http://schemas.openxmlformats.org/officeDocument/2006/relationships/slideLayout" Target="../slideLayouts/slideLayout8.xml"/><Relationship Id="rId1" Type="http://schemas.openxmlformats.org/officeDocument/2006/relationships/slideLayout" Target="../slideLayouts/slideLayout7.xml"/><Relationship Id="rId6" Type="http://schemas.openxmlformats.org/officeDocument/2006/relationships/theme" Target="../theme/theme2.xml"/><Relationship Id="rId5" Type="http://schemas.openxmlformats.org/officeDocument/2006/relationships/slideLayout" Target="../slideLayouts/slideLayout11.xml"/><Relationship Id="rId4" Type="http://schemas.openxmlformats.org/officeDocument/2006/relationships/slideLayout" Target="../slideLayouts/slideLayout10.xml"/></Relationships>
</file>

<file path=ppt/slideMasters/_rels/slideMaster3.xml.rels><?xml version="1.0" encoding="UTF-8" standalone="yes"?>
<Relationships xmlns="http://schemas.openxmlformats.org/package/2006/relationships"><Relationship Id="rId8" Type="http://schemas.openxmlformats.org/officeDocument/2006/relationships/image" Target="../media/image1.wmf"/><Relationship Id="rId3" Type="http://schemas.openxmlformats.org/officeDocument/2006/relationships/slideLayout" Target="../slideLayouts/slideLayout14.xml"/><Relationship Id="rId7" Type="http://schemas.openxmlformats.org/officeDocument/2006/relationships/theme" Target="../theme/theme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5" Type="http://schemas.openxmlformats.org/officeDocument/2006/relationships/slideLayout" Target="../slideLayouts/slideLayout16.xml"/><Relationship Id="rId4" Type="http://schemas.openxmlformats.org/officeDocument/2006/relationships/slideLayout" Target="../slideLayouts/slideLayout15.xml"/><Relationship Id="rId9" Type="http://schemas.openxmlformats.org/officeDocument/2006/relationships/image" Target="../media/image2.wmf"/></Relationships>
</file>

<file path=ppt/slideMasters/_rels/slideMaster4.xml.rels><?xml version="1.0" encoding="UTF-8" standalone="yes"?>
<Relationships xmlns="http://schemas.openxmlformats.org/package/2006/relationships"><Relationship Id="rId8" Type="http://schemas.openxmlformats.org/officeDocument/2006/relationships/image" Target="../media/image2.wmf"/><Relationship Id="rId3" Type="http://schemas.openxmlformats.org/officeDocument/2006/relationships/slideLayout" Target="../slideLayouts/slideLayout20.xml"/><Relationship Id="rId7" Type="http://schemas.openxmlformats.org/officeDocument/2006/relationships/image" Target="../media/image1.wmf"/><Relationship Id="rId2" Type="http://schemas.openxmlformats.org/officeDocument/2006/relationships/slideLayout" Target="../slideLayouts/slideLayout19.xml"/><Relationship Id="rId1" Type="http://schemas.openxmlformats.org/officeDocument/2006/relationships/slideLayout" Target="../slideLayouts/slideLayout18.xml"/><Relationship Id="rId6" Type="http://schemas.openxmlformats.org/officeDocument/2006/relationships/theme" Target="../theme/theme4.xml"/><Relationship Id="rId5" Type="http://schemas.openxmlformats.org/officeDocument/2006/relationships/slideLayout" Target="../slideLayouts/slideLayout22.xml"/><Relationship Id="rId4"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41993" y="441325"/>
            <a:ext cx="7886700" cy="532606"/>
          </a:xfrm>
          <a:prstGeom prst="rect">
            <a:avLst/>
          </a:prstGeom>
        </p:spPr>
        <p:txBody>
          <a:bodyPr vert="horz" lIns="91440" tIns="45720" rIns="91440" bIns="45720" rtlCol="0" anchor="t" anchorCtr="0">
            <a:normAutofit/>
          </a:bodyPr>
          <a:lstStyle/>
          <a:p>
            <a:r>
              <a:rPr lang="en-US" dirty="0"/>
              <a:t>Click to edit Master Headline</a:t>
            </a:r>
          </a:p>
        </p:txBody>
      </p:sp>
      <p:sp>
        <p:nvSpPr>
          <p:cNvPr id="3" name="Text Placeholder 2"/>
          <p:cNvSpPr>
            <a:spLocks noGrp="1"/>
          </p:cNvSpPr>
          <p:nvPr>
            <p:ph type="body" idx="1"/>
          </p:nvPr>
        </p:nvSpPr>
        <p:spPr>
          <a:xfrm>
            <a:off x="341993" y="1052513"/>
            <a:ext cx="7886700" cy="433268"/>
          </a:xfrm>
          <a:prstGeom prst="rect">
            <a:avLst/>
          </a:prstGeom>
        </p:spPr>
        <p:txBody>
          <a:bodyPr vert="horz" lIns="91440" tIns="45720" rIns="91440" bIns="45720" rtlCol="0">
            <a:normAutofit/>
          </a:bodyPr>
          <a:lstStyle/>
          <a:p>
            <a:pPr lvl="0"/>
            <a:r>
              <a:rPr lang="en-US" b="1" i="0" baseline="0" dirty="0">
                <a:solidFill>
                  <a:schemeClr val="tx1">
                    <a:lumMod val="75000"/>
                    <a:lumOff val="25000"/>
                  </a:schemeClr>
                </a:solidFill>
                <a:latin typeface="Arial" charset="0"/>
              </a:rPr>
              <a:t>Click to edit Master Sub-header</a:t>
            </a:r>
          </a:p>
        </p:txBody>
      </p:sp>
      <p:sp>
        <p:nvSpPr>
          <p:cNvPr id="6" name="Slide Number Placeholder 5"/>
          <p:cNvSpPr>
            <a:spLocks noGrp="1"/>
          </p:cNvSpPr>
          <p:nvPr>
            <p:ph type="sldNum" sz="quarter" idx="4"/>
          </p:nvPr>
        </p:nvSpPr>
        <p:spPr>
          <a:xfrm>
            <a:off x="341993" y="6429826"/>
            <a:ext cx="2057400" cy="365125"/>
          </a:xfrm>
          <a:prstGeom prst="rect">
            <a:avLst/>
          </a:prstGeom>
        </p:spPr>
        <p:txBody>
          <a:bodyPr vert="horz" lIns="91440" tIns="45720" rIns="91440" bIns="45720" rtlCol="0" anchor="ctr"/>
          <a:lstStyle>
            <a:lvl1pPr algn="l">
              <a:defRPr sz="1200" b="0" i="0">
                <a:solidFill>
                  <a:srgbClr val="004C85"/>
                </a:solidFill>
                <a:latin typeface="Arial" charset="0"/>
              </a:defRPr>
            </a:lvl1pPr>
          </a:lstStyle>
          <a:p>
            <a:fld id="{B540B12B-D968-2643-8E7F-238A3C456CC9}" type="slidenum">
              <a:rPr lang="en-US" smtClean="0"/>
              <a:pPr/>
              <a:t>‹#›</a:t>
            </a:fld>
            <a:endParaRPr lang="en-US" dirty="0"/>
          </a:p>
        </p:txBody>
      </p:sp>
      <p:pic>
        <p:nvPicPr>
          <p:cNvPr id="13" name="Picture 12"/>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649935" y="6365971"/>
            <a:ext cx="1062263" cy="304133"/>
          </a:xfrm>
          <a:prstGeom prst="rect">
            <a:avLst/>
          </a:prstGeom>
        </p:spPr>
      </p:pic>
      <p:cxnSp>
        <p:nvCxnSpPr>
          <p:cNvPr id="7" name="Straight Connector 6"/>
          <p:cNvCxnSpPr/>
          <p:nvPr/>
        </p:nvCxnSpPr>
        <p:spPr>
          <a:xfrm>
            <a:off x="431801" y="6237514"/>
            <a:ext cx="8280399" cy="0"/>
          </a:xfrm>
          <a:prstGeom prst="line">
            <a:avLst/>
          </a:prstGeom>
          <a:ln w="25400">
            <a:solidFill>
              <a:srgbClr val="004C85"/>
            </a:solidFill>
          </a:ln>
        </p:spPr>
        <p:style>
          <a:lnRef idx="1">
            <a:schemeClr val="accent1"/>
          </a:lnRef>
          <a:fillRef idx="0">
            <a:schemeClr val="accent1"/>
          </a:fillRef>
          <a:effectRef idx="0">
            <a:schemeClr val="accent1"/>
          </a:effectRef>
          <a:fontRef idx="minor">
            <a:schemeClr val="tx1"/>
          </a:fontRef>
        </p:style>
      </p:cxnSp>
    </p:spTree>
  </p:cSld>
  <p:clrMap bg1="lt1" tx1="dk1" bg2="lt2" tx2="dk2" accent1="accent1" accent2="accent2" accent3="accent3" accent4="accent4" accent5="accent5" accent6="accent6" hlink="hlink" folHlink="folHlink"/>
  <p:sldLayoutIdLst>
    <p:sldLayoutId id="2147483661" r:id="rId1"/>
    <p:sldLayoutId id="2147483665" r:id="rId2"/>
    <p:sldLayoutId id="2147483662" r:id="rId3"/>
    <p:sldLayoutId id="2147483663" r:id="rId4"/>
    <p:sldLayoutId id="2147483664" r:id="rId5"/>
    <p:sldLayoutId id="2147483667" r:id="rId6"/>
  </p:sldLayoutIdLst>
  <p:hf sldNum="0" hdr="0" ftr="0" dt="0"/>
  <p:txStyles>
    <p:titleStyle>
      <a:lvl1pPr algn="l" defTabSz="914400" rtl="0" eaLnBrk="1" latinLnBrk="0" hangingPunct="1">
        <a:lnSpc>
          <a:spcPct val="90000"/>
        </a:lnSpc>
        <a:spcBef>
          <a:spcPct val="0"/>
        </a:spcBef>
        <a:buNone/>
        <a:defRPr sz="3000" b="1" kern="1200">
          <a:solidFill>
            <a:srgbClr val="004C85"/>
          </a:solidFill>
          <a:latin typeface="+mj-lt"/>
          <a:ea typeface="+mj-ea"/>
          <a:cs typeface="+mj-cs"/>
        </a:defRPr>
      </a:lvl1pPr>
    </p:titleStyle>
    <p:bodyStyle>
      <a:lvl1pPr marL="0" indent="0" algn="l" defTabSz="914400" rtl="0" eaLnBrk="1" latinLnBrk="0" hangingPunct="1">
        <a:lnSpc>
          <a:spcPct val="90000"/>
        </a:lnSpc>
        <a:spcBef>
          <a:spcPts val="1000"/>
        </a:spcBef>
        <a:buFontTx/>
        <a:buNone/>
        <a:defRPr sz="2000" b="0" i="0" kern="1200">
          <a:solidFill>
            <a:schemeClr val="tx1">
              <a:lumMod val="75000"/>
              <a:lumOff val="25000"/>
            </a:schemeClr>
          </a:solidFill>
          <a:latin typeface="Arial" charset="0"/>
          <a:ea typeface="+mn-ea"/>
          <a:cs typeface="+mn-cs"/>
        </a:defRPr>
      </a:lvl1pPr>
      <a:lvl2pPr marL="685800" indent="-228600" algn="l" defTabSz="914400" rtl="0" eaLnBrk="1" latinLnBrk="0" hangingPunct="1">
        <a:lnSpc>
          <a:spcPct val="90000"/>
        </a:lnSpc>
        <a:spcBef>
          <a:spcPts val="500"/>
        </a:spcBef>
        <a:buFontTx/>
        <a:buBlip>
          <a:blip r:embed="rId9"/>
        </a:buBlip>
        <a:defRPr sz="2000" b="0" i="0" kern="1200">
          <a:solidFill>
            <a:schemeClr val="tx1">
              <a:lumMod val="75000"/>
              <a:lumOff val="25000"/>
            </a:schemeClr>
          </a:solidFill>
          <a:latin typeface="Arial" charset="0"/>
          <a:ea typeface="+mn-ea"/>
          <a:cs typeface="+mn-cs"/>
        </a:defRPr>
      </a:lvl2pPr>
      <a:lvl3pPr marL="1143000" indent="-228600" algn="l" defTabSz="914400" rtl="0" eaLnBrk="1" latinLnBrk="0" hangingPunct="1">
        <a:lnSpc>
          <a:spcPct val="90000"/>
        </a:lnSpc>
        <a:spcBef>
          <a:spcPts val="500"/>
        </a:spcBef>
        <a:buFont typeface="Arial"/>
        <a:buChar char="•"/>
        <a:defRPr sz="2200" b="0" i="0" kern="1200">
          <a:solidFill>
            <a:schemeClr val="tx1"/>
          </a:solidFill>
          <a:latin typeface="Arial" charset="0"/>
          <a:ea typeface="+mn-ea"/>
          <a:cs typeface="+mn-cs"/>
        </a:defRPr>
      </a:lvl3pPr>
      <a:lvl4pPr marL="1600200" indent="-228600" algn="l" defTabSz="914400" rtl="0" eaLnBrk="1" latinLnBrk="0" hangingPunct="1">
        <a:lnSpc>
          <a:spcPct val="90000"/>
        </a:lnSpc>
        <a:spcBef>
          <a:spcPts val="500"/>
        </a:spcBef>
        <a:buFont typeface="Arial"/>
        <a:buChar char="•"/>
        <a:defRPr sz="2200" b="0" i="0" kern="1200">
          <a:solidFill>
            <a:schemeClr val="tx1"/>
          </a:solidFill>
          <a:latin typeface="Arial" charset="0"/>
          <a:ea typeface="+mn-ea"/>
          <a:cs typeface="+mn-cs"/>
        </a:defRPr>
      </a:lvl4pPr>
      <a:lvl5pPr marL="2057400" indent="-228600" algn="l" defTabSz="914400" rtl="0" eaLnBrk="1" latinLnBrk="0" hangingPunct="1">
        <a:lnSpc>
          <a:spcPct val="90000"/>
        </a:lnSpc>
        <a:spcBef>
          <a:spcPts val="500"/>
        </a:spcBef>
        <a:buFont typeface="Arial"/>
        <a:buChar char="•"/>
        <a:defRPr sz="2200" b="0" i="0" kern="1200">
          <a:solidFill>
            <a:schemeClr val="tx1"/>
          </a:solidFill>
          <a:latin typeface="Arial" charset="0"/>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78" userDrawn="1">
          <p15:clr>
            <a:srgbClr val="F26B43"/>
          </p15:clr>
        </p15:guide>
        <p15:guide id="2" pos="272" userDrawn="1">
          <p15:clr>
            <a:srgbClr val="F26B43"/>
          </p15:clr>
        </p15:guide>
        <p15:guide id="3" pos="5488" userDrawn="1">
          <p15:clr>
            <a:srgbClr val="F26B43"/>
          </p15:clr>
        </p15:guide>
        <p15:guide id="4" orient="horz" pos="4201" userDrawn="1">
          <p15:clr>
            <a:srgbClr val="F26B43"/>
          </p15:clr>
        </p15:guide>
        <p15:guide id="5" orient="horz" pos="663" userDrawn="1">
          <p15:clr>
            <a:srgbClr val="F26B43"/>
          </p15:clr>
        </p15:guide>
        <p15:guide id="6" orient="horz" pos="1162" userDrawn="1">
          <p15:clr>
            <a:srgbClr val="F26B43"/>
          </p15:clr>
        </p15:guide>
        <p15:guide id="7" orient="horz" pos="3838"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41993" y="441325"/>
            <a:ext cx="7886700" cy="532606"/>
          </a:xfrm>
          <a:prstGeom prst="rect">
            <a:avLst/>
          </a:prstGeom>
        </p:spPr>
        <p:txBody>
          <a:bodyPr vert="horz" lIns="91440" tIns="45720" rIns="91440" bIns="45720" rtlCol="0" anchor="t" anchorCtr="0">
            <a:normAutofit/>
          </a:bodyPr>
          <a:lstStyle/>
          <a:p>
            <a:r>
              <a:rPr lang="en-US" dirty="0"/>
              <a:t>Click to edit Master Headline</a:t>
            </a:r>
          </a:p>
        </p:txBody>
      </p:sp>
      <p:sp>
        <p:nvSpPr>
          <p:cNvPr id="3" name="Text Placeholder 2"/>
          <p:cNvSpPr>
            <a:spLocks noGrp="1"/>
          </p:cNvSpPr>
          <p:nvPr>
            <p:ph type="body" idx="1"/>
          </p:nvPr>
        </p:nvSpPr>
        <p:spPr>
          <a:xfrm>
            <a:off x="341993" y="1052513"/>
            <a:ext cx="7886700" cy="433268"/>
          </a:xfrm>
          <a:prstGeom prst="rect">
            <a:avLst/>
          </a:prstGeom>
        </p:spPr>
        <p:txBody>
          <a:bodyPr vert="horz" lIns="91440" tIns="45720" rIns="91440" bIns="45720" rtlCol="0">
            <a:normAutofit/>
          </a:bodyPr>
          <a:lstStyle/>
          <a:p>
            <a:pPr lvl="0"/>
            <a:r>
              <a:rPr lang="en-US" b="1" i="0" baseline="0" dirty="0">
                <a:solidFill>
                  <a:schemeClr val="tx1">
                    <a:lumMod val="75000"/>
                    <a:lumOff val="25000"/>
                  </a:schemeClr>
                </a:solidFill>
                <a:latin typeface="Arial" charset="0"/>
              </a:rPr>
              <a:t>Click to edit Master Sub-header</a:t>
            </a:r>
          </a:p>
        </p:txBody>
      </p:sp>
      <p:sp>
        <p:nvSpPr>
          <p:cNvPr id="6" name="Slide Number Placeholder 5"/>
          <p:cNvSpPr>
            <a:spLocks noGrp="1"/>
          </p:cNvSpPr>
          <p:nvPr>
            <p:ph type="sldNum" sz="quarter" idx="4"/>
          </p:nvPr>
        </p:nvSpPr>
        <p:spPr>
          <a:xfrm>
            <a:off x="341993" y="6429826"/>
            <a:ext cx="2057400" cy="365125"/>
          </a:xfrm>
          <a:prstGeom prst="rect">
            <a:avLst/>
          </a:prstGeom>
        </p:spPr>
        <p:txBody>
          <a:bodyPr vert="horz" lIns="91440" tIns="45720" rIns="91440" bIns="45720" rtlCol="0" anchor="ctr"/>
          <a:lstStyle>
            <a:lvl1pPr algn="l">
              <a:defRPr sz="1200" b="0" i="0">
                <a:solidFill>
                  <a:srgbClr val="004C85"/>
                </a:solidFill>
                <a:latin typeface="Arial" charset="0"/>
              </a:defRPr>
            </a:lvl1pPr>
          </a:lstStyle>
          <a:p>
            <a:fld id="{B540B12B-D968-2643-8E7F-238A3C456CC9}" type="slidenum">
              <a:rPr lang="en-US" smtClean="0"/>
              <a:pPr/>
              <a:t>‹#›</a:t>
            </a:fld>
            <a:endParaRPr lang="en-US" dirty="0"/>
          </a:p>
        </p:txBody>
      </p:sp>
      <p:pic>
        <p:nvPicPr>
          <p:cNvPr id="13" name="Picture 12"/>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7649935" y="6365971"/>
            <a:ext cx="1062263" cy="304133"/>
          </a:xfrm>
          <a:prstGeom prst="rect">
            <a:avLst/>
          </a:prstGeom>
        </p:spPr>
      </p:pic>
      <p:cxnSp>
        <p:nvCxnSpPr>
          <p:cNvPr id="7" name="Straight Connector 6"/>
          <p:cNvCxnSpPr/>
          <p:nvPr/>
        </p:nvCxnSpPr>
        <p:spPr>
          <a:xfrm>
            <a:off x="431801" y="6237514"/>
            <a:ext cx="8280399" cy="0"/>
          </a:xfrm>
          <a:prstGeom prst="line">
            <a:avLst/>
          </a:prstGeom>
          <a:ln w="25400">
            <a:solidFill>
              <a:srgbClr val="004C85"/>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61628201"/>
      </p:ext>
    </p:extLst>
  </p:cSld>
  <p:clrMap bg1="lt1" tx1="dk1" bg2="lt2" tx2="dk2" accent1="accent1" accent2="accent2" accent3="accent3" accent4="accent4" accent5="accent5" accent6="accent6" hlink="hlink" folHlink="folHlink"/>
  <p:sldLayoutIdLst>
    <p:sldLayoutId id="2147483676" r:id="rId1"/>
    <p:sldLayoutId id="2147483677" r:id="rId2"/>
    <p:sldLayoutId id="2147483678" r:id="rId3"/>
    <p:sldLayoutId id="2147483679" r:id="rId4"/>
    <p:sldLayoutId id="2147483680" r:id="rId5"/>
  </p:sldLayoutIdLst>
  <p:hf hdr="0" ftr="0" dt="0"/>
  <p:txStyles>
    <p:titleStyle>
      <a:lvl1pPr algn="l" defTabSz="914400" rtl="0" eaLnBrk="1" latinLnBrk="0" hangingPunct="1">
        <a:lnSpc>
          <a:spcPct val="90000"/>
        </a:lnSpc>
        <a:spcBef>
          <a:spcPct val="0"/>
        </a:spcBef>
        <a:buNone/>
        <a:defRPr sz="3000" b="1" kern="1200">
          <a:solidFill>
            <a:srgbClr val="004C85"/>
          </a:solidFill>
          <a:latin typeface="+mj-lt"/>
          <a:ea typeface="+mj-ea"/>
          <a:cs typeface="+mj-cs"/>
        </a:defRPr>
      </a:lvl1pPr>
    </p:titleStyle>
    <p:bodyStyle>
      <a:lvl1pPr marL="0" indent="0" algn="l" defTabSz="914400" rtl="0" eaLnBrk="1" latinLnBrk="0" hangingPunct="1">
        <a:lnSpc>
          <a:spcPct val="90000"/>
        </a:lnSpc>
        <a:spcBef>
          <a:spcPts val="1000"/>
        </a:spcBef>
        <a:buFontTx/>
        <a:buNone/>
        <a:defRPr sz="2000" b="0" i="0" kern="1200">
          <a:solidFill>
            <a:schemeClr val="tx1">
              <a:lumMod val="75000"/>
              <a:lumOff val="25000"/>
            </a:schemeClr>
          </a:solidFill>
          <a:latin typeface="Arial" charset="0"/>
          <a:ea typeface="+mn-ea"/>
          <a:cs typeface="+mn-cs"/>
        </a:defRPr>
      </a:lvl1pPr>
      <a:lvl2pPr marL="685800" indent="-228600" algn="l" defTabSz="914400" rtl="0" eaLnBrk="1" latinLnBrk="0" hangingPunct="1">
        <a:lnSpc>
          <a:spcPct val="90000"/>
        </a:lnSpc>
        <a:spcBef>
          <a:spcPts val="500"/>
        </a:spcBef>
        <a:buFontTx/>
        <a:buBlip>
          <a:blip r:embed="rId8"/>
        </a:buBlip>
        <a:defRPr sz="2000" b="0" i="0" kern="1200">
          <a:solidFill>
            <a:schemeClr val="tx1">
              <a:lumMod val="75000"/>
              <a:lumOff val="25000"/>
            </a:schemeClr>
          </a:solidFill>
          <a:latin typeface="Arial" charset="0"/>
          <a:ea typeface="+mn-ea"/>
          <a:cs typeface="+mn-cs"/>
        </a:defRPr>
      </a:lvl2pPr>
      <a:lvl3pPr marL="1143000" indent="-228600" algn="l" defTabSz="914400" rtl="0" eaLnBrk="1" latinLnBrk="0" hangingPunct="1">
        <a:lnSpc>
          <a:spcPct val="90000"/>
        </a:lnSpc>
        <a:spcBef>
          <a:spcPts val="500"/>
        </a:spcBef>
        <a:buFont typeface="Arial"/>
        <a:buChar char="•"/>
        <a:defRPr sz="2200" b="0" i="0" kern="1200">
          <a:solidFill>
            <a:schemeClr val="tx1"/>
          </a:solidFill>
          <a:latin typeface="Arial" charset="0"/>
          <a:ea typeface="+mn-ea"/>
          <a:cs typeface="+mn-cs"/>
        </a:defRPr>
      </a:lvl3pPr>
      <a:lvl4pPr marL="1600200" indent="-228600" algn="l" defTabSz="914400" rtl="0" eaLnBrk="1" latinLnBrk="0" hangingPunct="1">
        <a:lnSpc>
          <a:spcPct val="90000"/>
        </a:lnSpc>
        <a:spcBef>
          <a:spcPts val="500"/>
        </a:spcBef>
        <a:buFont typeface="Arial"/>
        <a:buChar char="•"/>
        <a:defRPr sz="2200" b="0" i="0" kern="1200">
          <a:solidFill>
            <a:schemeClr val="tx1"/>
          </a:solidFill>
          <a:latin typeface="Arial" charset="0"/>
          <a:ea typeface="+mn-ea"/>
          <a:cs typeface="+mn-cs"/>
        </a:defRPr>
      </a:lvl4pPr>
      <a:lvl5pPr marL="2057400" indent="-228600" algn="l" defTabSz="914400" rtl="0" eaLnBrk="1" latinLnBrk="0" hangingPunct="1">
        <a:lnSpc>
          <a:spcPct val="90000"/>
        </a:lnSpc>
        <a:spcBef>
          <a:spcPts val="500"/>
        </a:spcBef>
        <a:buFont typeface="Arial"/>
        <a:buChar char="•"/>
        <a:defRPr sz="2200" b="0" i="0" kern="1200">
          <a:solidFill>
            <a:schemeClr val="tx1"/>
          </a:solidFill>
          <a:latin typeface="Arial" charset="0"/>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78">
          <p15:clr>
            <a:srgbClr val="F26B43"/>
          </p15:clr>
        </p15:guide>
        <p15:guide id="2" pos="272">
          <p15:clr>
            <a:srgbClr val="F26B43"/>
          </p15:clr>
        </p15:guide>
        <p15:guide id="3" pos="5488">
          <p15:clr>
            <a:srgbClr val="F26B43"/>
          </p15:clr>
        </p15:guide>
        <p15:guide id="4" orient="horz" pos="4201">
          <p15:clr>
            <a:srgbClr val="F26B43"/>
          </p15:clr>
        </p15:guide>
        <p15:guide id="5" orient="horz" pos="663">
          <p15:clr>
            <a:srgbClr val="F26B43"/>
          </p15:clr>
        </p15:guide>
        <p15:guide id="6" orient="horz" pos="1162">
          <p15:clr>
            <a:srgbClr val="F26B43"/>
          </p15:clr>
        </p15:guide>
        <p15:guide id="7" orient="horz" pos="3838">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41993" y="441325"/>
            <a:ext cx="7886700" cy="532606"/>
          </a:xfrm>
          <a:prstGeom prst="rect">
            <a:avLst/>
          </a:prstGeom>
        </p:spPr>
        <p:txBody>
          <a:bodyPr vert="horz" lIns="91440" tIns="45720" rIns="91440" bIns="45720" rtlCol="0" anchor="t" anchorCtr="0">
            <a:normAutofit/>
          </a:bodyPr>
          <a:lstStyle/>
          <a:p>
            <a:r>
              <a:rPr lang="en-US" dirty="0"/>
              <a:t>Click to edit Master Headline</a:t>
            </a:r>
          </a:p>
        </p:txBody>
      </p:sp>
      <p:sp>
        <p:nvSpPr>
          <p:cNvPr id="3" name="Text Placeholder 2"/>
          <p:cNvSpPr>
            <a:spLocks noGrp="1"/>
          </p:cNvSpPr>
          <p:nvPr>
            <p:ph type="body" idx="1"/>
          </p:nvPr>
        </p:nvSpPr>
        <p:spPr>
          <a:xfrm>
            <a:off x="341993" y="1052513"/>
            <a:ext cx="7886700" cy="433268"/>
          </a:xfrm>
          <a:prstGeom prst="rect">
            <a:avLst/>
          </a:prstGeom>
        </p:spPr>
        <p:txBody>
          <a:bodyPr vert="horz" lIns="91440" tIns="45720" rIns="91440" bIns="45720" rtlCol="0">
            <a:normAutofit/>
          </a:bodyPr>
          <a:lstStyle/>
          <a:p>
            <a:pPr lvl="0"/>
            <a:r>
              <a:rPr lang="en-US" b="1" i="0" baseline="0" dirty="0">
                <a:solidFill>
                  <a:schemeClr val="tx1">
                    <a:lumMod val="75000"/>
                    <a:lumOff val="25000"/>
                  </a:schemeClr>
                </a:solidFill>
                <a:latin typeface="Arial" charset="0"/>
              </a:rPr>
              <a:t>Click to edit Master Sub-header</a:t>
            </a:r>
          </a:p>
        </p:txBody>
      </p:sp>
      <p:sp>
        <p:nvSpPr>
          <p:cNvPr id="6" name="Slide Number Placeholder 5"/>
          <p:cNvSpPr>
            <a:spLocks noGrp="1"/>
          </p:cNvSpPr>
          <p:nvPr>
            <p:ph type="sldNum" sz="quarter" idx="4"/>
          </p:nvPr>
        </p:nvSpPr>
        <p:spPr>
          <a:xfrm>
            <a:off x="341993" y="6429826"/>
            <a:ext cx="2057400" cy="365125"/>
          </a:xfrm>
          <a:prstGeom prst="rect">
            <a:avLst/>
          </a:prstGeom>
        </p:spPr>
        <p:txBody>
          <a:bodyPr vert="horz" lIns="91440" tIns="45720" rIns="91440" bIns="45720" rtlCol="0" anchor="ctr"/>
          <a:lstStyle>
            <a:lvl1pPr algn="l">
              <a:defRPr sz="1200" b="0" i="0">
                <a:solidFill>
                  <a:srgbClr val="004C85"/>
                </a:solidFill>
                <a:latin typeface="Arial" charset="0"/>
              </a:defRPr>
            </a:lvl1pPr>
          </a:lstStyle>
          <a:p>
            <a:fld id="{B540B12B-D968-2643-8E7F-238A3C456CC9}" type="slidenum">
              <a:rPr lang="en-US" smtClean="0"/>
              <a:pPr/>
              <a:t>‹#›</a:t>
            </a:fld>
            <a:endParaRPr lang="en-US" dirty="0"/>
          </a:p>
        </p:txBody>
      </p:sp>
      <p:pic>
        <p:nvPicPr>
          <p:cNvPr id="13" name="Picture 12"/>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7649935" y="6365971"/>
            <a:ext cx="1062263" cy="304133"/>
          </a:xfrm>
          <a:prstGeom prst="rect">
            <a:avLst/>
          </a:prstGeom>
        </p:spPr>
      </p:pic>
      <p:cxnSp>
        <p:nvCxnSpPr>
          <p:cNvPr id="7" name="Straight Connector 6"/>
          <p:cNvCxnSpPr/>
          <p:nvPr/>
        </p:nvCxnSpPr>
        <p:spPr>
          <a:xfrm>
            <a:off x="431801" y="6237514"/>
            <a:ext cx="8280399" cy="0"/>
          </a:xfrm>
          <a:prstGeom prst="line">
            <a:avLst/>
          </a:prstGeom>
          <a:ln w="25400">
            <a:solidFill>
              <a:srgbClr val="004C85"/>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08488360"/>
      </p:ext>
    </p:extLst>
  </p:cSld>
  <p:clrMap bg1="lt1" tx1="dk1" bg2="lt2" tx2="dk2" accent1="accent1" accent2="accent2" accent3="accent3" accent4="accent4" accent5="accent5" accent6="accent6" hlink="hlink" folHlink="folHlink"/>
  <p:sldLayoutIdLst>
    <p:sldLayoutId id="2147483682" r:id="rId1"/>
    <p:sldLayoutId id="2147483683" r:id="rId2"/>
    <p:sldLayoutId id="2147483684" r:id="rId3"/>
    <p:sldLayoutId id="2147483685" r:id="rId4"/>
    <p:sldLayoutId id="2147483686" r:id="rId5"/>
    <p:sldLayoutId id="2147483687" r:id="rId6"/>
  </p:sldLayoutIdLst>
  <p:hf hdr="0" ftr="0" dt="0"/>
  <p:txStyles>
    <p:titleStyle>
      <a:lvl1pPr algn="l" defTabSz="914400" rtl="0" eaLnBrk="1" latinLnBrk="0" hangingPunct="1">
        <a:lnSpc>
          <a:spcPct val="90000"/>
        </a:lnSpc>
        <a:spcBef>
          <a:spcPct val="0"/>
        </a:spcBef>
        <a:buNone/>
        <a:defRPr sz="2800" b="1" kern="1200">
          <a:solidFill>
            <a:srgbClr val="004C85"/>
          </a:solidFill>
          <a:latin typeface="+mj-lt"/>
          <a:ea typeface="+mj-ea"/>
          <a:cs typeface="+mj-cs"/>
        </a:defRPr>
      </a:lvl1pPr>
    </p:titleStyle>
    <p:bodyStyle>
      <a:lvl1pPr marL="0" indent="0" algn="l" defTabSz="914400" rtl="0" eaLnBrk="1" latinLnBrk="0" hangingPunct="1">
        <a:lnSpc>
          <a:spcPct val="90000"/>
        </a:lnSpc>
        <a:spcBef>
          <a:spcPts val="1000"/>
        </a:spcBef>
        <a:buFontTx/>
        <a:buNone/>
        <a:defRPr sz="2000" b="0" i="0" kern="1200">
          <a:solidFill>
            <a:schemeClr val="tx1">
              <a:lumMod val="75000"/>
              <a:lumOff val="25000"/>
            </a:schemeClr>
          </a:solidFill>
          <a:latin typeface="Arial" charset="0"/>
          <a:ea typeface="+mn-ea"/>
          <a:cs typeface="+mn-cs"/>
        </a:defRPr>
      </a:lvl1pPr>
      <a:lvl2pPr marL="685800" indent="-228600" algn="l" defTabSz="914400" rtl="0" eaLnBrk="1" latinLnBrk="0" hangingPunct="1">
        <a:lnSpc>
          <a:spcPct val="90000"/>
        </a:lnSpc>
        <a:spcBef>
          <a:spcPts val="500"/>
        </a:spcBef>
        <a:buFontTx/>
        <a:buBlip>
          <a:blip r:embed="rId9"/>
        </a:buBlip>
        <a:defRPr sz="2000" b="0" i="0" kern="1200">
          <a:solidFill>
            <a:schemeClr val="tx1">
              <a:lumMod val="75000"/>
              <a:lumOff val="25000"/>
            </a:schemeClr>
          </a:solidFill>
          <a:latin typeface="Arial" charset="0"/>
          <a:ea typeface="+mn-ea"/>
          <a:cs typeface="+mn-cs"/>
        </a:defRPr>
      </a:lvl2pPr>
      <a:lvl3pPr marL="1143000" indent="-228600" algn="l" defTabSz="914400" rtl="0" eaLnBrk="1" latinLnBrk="0" hangingPunct="1">
        <a:lnSpc>
          <a:spcPct val="90000"/>
        </a:lnSpc>
        <a:spcBef>
          <a:spcPts val="500"/>
        </a:spcBef>
        <a:buFont typeface="Arial"/>
        <a:buChar char="•"/>
        <a:defRPr sz="2200" b="0" i="0" kern="1200">
          <a:solidFill>
            <a:schemeClr val="tx1"/>
          </a:solidFill>
          <a:latin typeface="Arial" charset="0"/>
          <a:ea typeface="+mn-ea"/>
          <a:cs typeface="+mn-cs"/>
        </a:defRPr>
      </a:lvl3pPr>
      <a:lvl4pPr marL="1600200" indent="-228600" algn="l" defTabSz="914400" rtl="0" eaLnBrk="1" latinLnBrk="0" hangingPunct="1">
        <a:lnSpc>
          <a:spcPct val="90000"/>
        </a:lnSpc>
        <a:spcBef>
          <a:spcPts val="500"/>
        </a:spcBef>
        <a:buFont typeface="Arial"/>
        <a:buChar char="•"/>
        <a:defRPr sz="2200" b="0" i="0" kern="1200">
          <a:solidFill>
            <a:schemeClr val="tx1"/>
          </a:solidFill>
          <a:latin typeface="Arial" charset="0"/>
          <a:ea typeface="+mn-ea"/>
          <a:cs typeface="+mn-cs"/>
        </a:defRPr>
      </a:lvl4pPr>
      <a:lvl5pPr marL="2057400" indent="-228600" algn="l" defTabSz="914400" rtl="0" eaLnBrk="1" latinLnBrk="0" hangingPunct="1">
        <a:lnSpc>
          <a:spcPct val="90000"/>
        </a:lnSpc>
        <a:spcBef>
          <a:spcPts val="500"/>
        </a:spcBef>
        <a:buFont typeface="Arial"/>
        <a:buChar char="•"/>
        <a:defRPr sz="2200" b="0" i="0" kern="1200">
          <a:solidFill>
            <a:schemeClr val="tx1"/>
          </a:solidFill>
          <a:latin typeface="Arial" charset="0"/>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78">
          <p15:clr>
            <a:srgbClr val="F26B43"/>
          </p15:clr>
        </p15:guide>
        <p15:guide id="2" pos="272">
          <p15:clr>
            <a:srgbClr val="F26B43"/>
          </p15:clr>
        </p15:guide>
        <p15:guide id="3" pos="5488">
          <p15:clr>
            <a:srgbClr val="F26B43"/>
          </p15:clr>
        </p15:guide>
        <p15:guide id="4" orient="horz" pos="4201">
          <p15:clr>
            <a:srgbClr val="F26B43"/>
          </p15:clr>
        </p15:guide>
        <p15:guide id="5" orient="horz" pos="663">
          <p15:clr>
            <a:srgbClr val="F26B43"/>
          </p15:clr>
        </p15:guide>
        <p15:guide id="6" orient="horz" pos="1162">
          <p15:clr>
            <a:srgbClr val="F26B43"/>
          </p15:clr>
        </p15:guide>
        <p15:guide id="7" orient="horz" pos="3838">
          <p15:clr>
            <a:srgbClr val="F26B43"/>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41993" y="441325"/>
            <a:ext cx="7886700" cy="532606"/>
          </a:xfrm>
          <a:prstGeom prst="rect">
            <a:avLst/>
          </a:prstGeom>
        </p:spPr>
        <p:txBody>
          <a:bodyPr vert="horz" lIns="91440" tIns="45720" rIns="91440" bIns="45720" rtlCol="0" anchor="t" anchorCtr="0">
            <a:normAutofit/>
          </a:bodyPr>
          <a:lstStyle/>
          <a:p>
            <a:r>
              <a:rPr lang="en-US" dirty="0"/>
              <a:t>Click to edit Master Headline</a:t>
            </a:r>
          </a:p>
        </p:txBody>
      </p:sp>
      <p:sp>
        <p:nvSpPr>
          <p:cNvPr id="3" name="Text Placeholder 2"/>
          <p:cNvSpPr>
            <a:spLocks noGrp="1"/>
          </p:cNvSpPr>
          <p:nvPr>
            <p:ph type="body" idx="1"/>
          </p:nvPr>
        </p:nvSpPr>
        <p:spPr>
          <a:xfrm>
            <a:off x="341993" y="1052513"/>
            <a:ext cx="7886700" cy="433268"/>
          </a:xfrm>
          <a:prstGeom prst="rect">
            <a:avLst/>
          </a:prstGeom>
        </p:spPr>
        <p:txBody>
          <a:bodyPr vert="horz" lIns="91440" tIns="45720" rIns="91440" bIns="45720" rtlCol="0">
            <a:normAutofit/>
          </a:bodyPr>
          <a:lstStyle/>
          <a:p>
            <a:pPr lvl="0"/>
            <a:r>
              <a:rPr lang="en-US" b="1" i="0" baseline="0" dirty="0">
                <a:solidFill>
                  <a:schemeClr val="tx1">
                    <a:lumMod val="75000"/>
                    <a:lumOff val="25000"/>
                  </a:schemeClr>
                </a:solidFill>
                <a:latin typeface="Arial" charset="0"/>
              </a:rPr>
              <a:t>Click to edit Master Sub-header</a:t>
            </a:r>
          </a:p>
        </p:txBody>
      </p:sp>
      <p:sp>
        <p:nvSpPr>
          <p:cNvPr id="6" name="Slide Number Placeholder 5"/>
          <p:cNvSpPr>
            <a:spLocks noGrp="1"/>
          </p:cNvSpPr>
          <p:nvPr>
            <p:ph type="sldNum" sz="quarter" idx="4"/>
          </p:nvPr>
        </p:nvSpPr>
        <p:spPr>
          <a:xfrm>
            <a:off x="341993" y="6429826"/>
            <a:ext cx="2057400" cy="365125"/>
          </a:xfrm>
          <a:prstGeom prst="rect">
            <a:avLst/>
          </a:prstGeom>
        </p:spPr>
        <p:txBody>
          <a:bodyPr vert="horz" lIns="91440" tIns="45720" rIns="91440" bIns="45720" rtlCol="0" anchor="ctr"/>
          <a:lstStyle>
            <a:lvl1pPr algn="l">
              <a:defRPr sz="1200" b="0" i="0">
                <a:solidFill>
                  <a:srgbClr val="004C85"/>
                </a:solidFill>
                <a:latin typeface="Arial" charset="0"/>
              </a:defRPr>
            </a:lvl1pPr>
          </a:lstStyle>
          <a:p>
            <a:fld id="{B540B12B-D968-2643-8E7F-238A3C456CC9}" type="slidenum">
              <a:rPr lang="en-US" smtClean="0"/>
              <a:pPr/>
              <a:t>‹#›</a:t>
            </a:fld>
            <a:endParaRPr lang="en-US" dirty="0"/>
          </a:p>
        </p:txBody>
      </p:sp>
      <p:pic>
        <p:nvPicPr>
          <p:cNvPr id="13" name="Picture 12"/>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7649935" y="6365971"/>
            <a:ext cx="1062263" cy="304133"/>
          </a:xfrm>
          <a:prstGeom prst="rect">
            <a:avLst/>
          </a:prstGeom>
        </p:spPr>
      </p:pic>
      <p:cxnSp>
        <p:nvCxnSpPr>
          <p:cNvPr id="7" name="Straight Connector 6"/>
          <p:cNvCxnSpPr/>
          <p:nvPr/>
        </p:nvCxnSpPr>
        <p:spPr>
          <a:xfrm>
            <a:off x="431801" y="6237514"/>
            <a:ext cx="8280399" cy="0"/>
          </a:xfrm>
          <a:prstGeom prst="line">
            <a:avLst/>
          </a:prstGeom>
          <a:ln w="25400">
            <a:solidFill>
              <a:srgbClr val="004C85"/>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2105556"/>
      </p:ext>
    </p:extLst>
  </p:cSld>
  <p:clrMap bg1="lt1" tx1="dk1" bg2="lt2" tx2="dk2" accent1="accent1" accent2="accent2" accent3="accent3" accent4="accent4" accent5="accent5" accent6="accent6" hlink="hlink" folHlink="folHlink"/>
  <p:sldLayoutIdLst>
    <p:sldLayoutId id="2147483689" r:id="rId1"/>
    <p:sldLayoutId id="2147483690" r:id="rId2"/>
    <p:sldLayoutId id="2147483691" r:id="rId3"/>
    <p:sldLayoutId id="2147483692" r:id="rId4"/>
    <p:sldLayoutId id="2147483693" r:id="rId5"/>
  </p:sldLayoutIdLst>
  <p:hf hdr="0" ftr="0" dt="0"/>
  <p:txStyles>
    <p:titleStyle>
      <a:lvl1pPr algn="l" defTabSz="914400" rtl="0" eaLnBrk="1" latinLnBrk="0" hangingPunct="1">
        <a:lnSpc>
          <a:spcPct val="90000"/>
        </a:lnSpc>
        <a:spcBef>
          <a:spcPct val="0"/>
        </a:spcBef>
        <a:buNone/>
        <a:defRPr sz="3000" b="1" kern="1200">
          <a:solidFill>
            <a:srgbClr val="004C85"/>
          </a:solidFill>
          <a:latin typeface="+mj-lt"/>
          <a:ea typeface="+mj-ea"/>
          <a:cs typeface="+mj-cs"/>
        </a:defRPr>
      </a:lvl1pPr>
    </p:titleStyle>
    <p:bodyStyle>
      <a:lvl1pPr marL="0" indent="0" algn="l" defTabSz="914400" rtl="0" eaLnBrk="1" latinLnBrk="0" hangingPunct="1">
        <a:lnSpc>
          <a:spcPct val="90000"/>
        </a:lnSpc>
        <a:spcBef>
          <a:spcPts val="1000"/>
        </a:spcBef>
        <a:buFontTx/>
        <a:buNone/>
        <a:defRPr sz="2000" b="0" i="0" kern="1200">
          <a:solidFill>
            <a:schemeClr val="tx1">
              <a:lumMod val="75000"/>
              <a:lumOff val="25000"/>
            </a:schemeClr>
          </a:solidFill>
          <a:latin typeface="Arial" charset="0"/>
          <a:ea typeface="+mn-ea"/>
          <a:cs typeface="+mn-cs"/>
        </a:defRPr>
      </a:lvl1pPr>
      <a:lvl2pPr marL="685800" indent="-228600" algn="l" defTabSz="914400" rtl="0" eaLnBrk="1" latinLnBrk="0" hangingPunct="1">
        <a:lnSpc>
          <a:spcPct val="90000"/>
        </a:lnSpc>
        <a:spcBef>
          <a:spcPts val="500"/>
        </a:spcBef>
        <a:buFontTx/>
        <a:buBlip>
          <a:blip r:embed="rId8"/>
        </a:buBlip>
        <a:defRPr sz="2000" b="0" i="0" kern="1200">
          <a:solidFill>
            <a:schemeClr val="tx1">
              <a:lumMod val="75000"/>
              <a:lumOff val="25000"/>
            </a:schemeClr>
          </a:solidFill>
          <a:latin typeface="Arial" charset="0"/>
          <a:ea typeface="+mn-ea"/>
          <a:cs typeface="+mn-cs"/>
        </a:defRPr>
      </a:lvl2pPr>
      <a:lvl3pPr marL="1143000" indent="-228600" algn="l" defTabSz="914400" rtl="0" eaLnBrk="1" latinLnBrk="0" hangingPunct="1">
        <a:lnSpc>
          <a:spcPct val="90000"/>
        </a:lnSpc>
        <a:spcBef>
          <a:spcPts val="500"/>
        </a:spcBef>
        <a:buFont typeface="Arial"/>
        <a:buChar char="•"/>
        <a:defRPr sz="2200" b="0" i="0" kern="1200">
          <a:solidFill>
            <a:schemeClr val="tx1"/>
          </a:solidFill>
          <a:latin typeface="Arial" charset="0"/>
          <a:ea typeface="+mn-ea"/>
          <a:cs typeface="+mn-cs"/>
        </a:defRPr>
      </a:lvl3pPr>
      <a:lvl4pPr marL="1600200" indent="-228600" algn="l" defTabSz="914400" rtl="0" eaLnBrk="1" latinLnBrk="0" hangingPunct="1">
        <a:lnSpc>
          <a:spcPct val="90000"/>
        </a:lnSpc>
        <a:spcBef>
          <a:spcPts val="500"/>
        </a:spcBef>
        <a:buFont typeface="Arial"/>
        <a:buChar char="•"/>
        <a:defRPr sz="2200" b="0" i="0" kern="1200">
          <a:solidFill>
            <a:schemeClr val="tx1"/>
          </a:solidFill>
          <a:latin typeface="Arial" charset="0"/>
          <a:ea typeface="+mn-ea"/>
          <a:cs typeface="+mn-cs"/>
        </a:defRPr>
      </a:lvl4pPr>
      <a:lvl5pPr marL="2057400" indent="-228600" algn="l" defTabSz="914400" rtl="0" eaLnBrk="1" latinLnBrk="0" hangingPunct="1">
        <a:lnSpc>
          <a:spcPct val="90000"/>
        </a:lnSpc>
        <a:spcBef>
          <a:spcPts val="500"/>
        </a:spcBef>
        <a:buFont typeface="Arial"/>
        <a:buChar char="•"/>
        <a:defRPr sz="2200" b="0" i="0" kern="1200">
          <a:solidFill>
            <a:schemeClr val="tx1"/>
          </a:solidFill>
          <a:latin typeface="Arial" charset="0"/>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78">
          <p15:clr>
            <a:srgbClr val="F26B43"/>
          </p15:clr>
        </p15:guide>
        <p15:guide id="2" pos="272">
          <p15:clr>
            <a:srgbClr val="F26B43"/>
          </p15:clr>
        </p15:guide>
        <p15:guide id="3" pos="5488">
          <p15:clr>
            <a:srgbClr val="F26B43"/>
          </p15:clr>
        </p15:guide>
        <p15:guide id="4" orient="horz" pos="4201">
          <p15:clr>
            <a:srgbClr val="F26B43"/>
          </p15:clr>
        </p15:guide>
        <p15:guide id="5" orient="horz" pos="663">
          <p15:clr>
            <a:srgbClr val="F26B43"/>
          </p15:clr>
        </p15:guide>
        <p15:guide id="6" orient="horz" pos="1162">
          <p15:clr>
            <a:srgbClr val="F26B43"/>
          </p15:clr>
        </p15:guide>
        <p15:guide id="7" orient="horz" pos="3838">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8.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4.xml"/><Relationship Id="rId7" Type="http://schemas.openxmlformats.org/officeDocument/2006/relationships/image" Target="../media/image10.png"/><Relationship Id="rId2" Type="http://schemas.openxmlformats.org/officeDocument/2006/relationships/diagramData" Target="../diagrams/data4.xml"/><Relationship Id="rId1" Type="http://schemas.openxmlformats.org/officeDocument/2006/relationships/slideLayout" Target="../slideLayouts/slideLayout6.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wmf"/><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hyperlink" Target="http://www.sars.gov.za/" TargetMode="External"/><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xml"/><Relationship Id="rId1" Type="http://schemas.openxmlformats.org/officeDocument/2006/relationships/slideLayout" Target="../slideLayouts/slideLayout16.xml"/><Relationship Id="rId4" Type="http://schemas.openxmlformats.org/officeDocument/2006/relationships/image" Target="../media/image13.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10.png"/><Relationship Id="rId2" Type="http://schemas.openxmlformats.org/officeDocument/2006/relationships/diagramData" Target="../diagrams/data1.xml"/><Relationship Id="rId1" Type="http://schemas.openxmlformats.org/officeDocument/2006/relationships/slideLayout" Target="../slideLayouts/slideLayout6.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10.png"/><Relationship Id="rId1" Type="http://schemas.openxmlformats.org/officeDocument/2006/relationships/slideLayout" Target="../slideLayouts/slideLayout6.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image" Target="../media/image10.png"/><Relationship Id="rId1" Type="http://schemas.openxmlformats.org/officeDocument/2006/relationships/slideLayout" Target="../slideLayouts/slideLayout6.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6FE69BCB-94C4-597C-7108-58F9E218FB62}"/>
              </a:ext>
            </a:extLst>
          </p:cNvPr>
          <p:cNvSpPr txBox="1"/>
          <p:nvPr/>
        </p:nvSpPr>
        <p:spPr>
          <a:xfrm>
            <a:off x="185531" y="437322"/>
            <a:ext cx="8693426" cy="7078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Arial" panose="020B0604020202020204"/>
                <a:ea typeface="+mn-ea"/>
                <a:cs typeface="+mn-cs"/>
              </a:rPr>
              <a:t>South African Revenue Service</a:t>
            </a:r>
          </a:p>
        </p:txBody>
      </p:sp>
      <p:sp>
        <p:nvSpPr>
          <p:cNvPr id="3" name="TextBox 2">
            <a:extLst>
              <a:ext uri="{FF2B5EF4-FFF2-40B4-BE49-F238E27FC236}">
                <a16:creationId xmlns:a16="http://schemas.microsoft.com/office/drawing/2014/main" id="{1837E173-5EFC-4BE1-A785-2D256CDC0787}"/>
              </a:ext>
            </a:extLst>
          </p:cNvPr>
          <p:cNvSpPr txBox="1"/>
          <p:nvPr/>
        </p:nvSpPr>
        <p:spPr>
          <a:xfrm>
            <a:off x="185531" y="2057961"/>
            <a:ext cx="8817792" cy="101566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ZA" sz="30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Arial" panose="020B0604020202020204"/>
                <a:ea typeface="+mn-ea"/>
                <a:cs typeface="+mn-cs"/>
              </a:rPr>
              <a:t>Interim Reconciliation: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ZA" sz="30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Arial" panose="020B0604020202020204"/>
                <a:ea typeface="+mn-ea"/>
                <a:cs typeface="+mn-cs"/>
              </a:rPr>
              <a:t>Employer Filing Season 202208</a:t>
            </a:r>
            <a:endParaRPr kumimoji="0" lang="en-US" sz="30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Arial" panose="020B0604020202020204"/>
              <a:ea typeface="+mn-ea"/>
              <a:cs typeface="+mn-cs"/>
            </a:endParaRPr>
          </a:p>
        </p:txBody>
      </p:sp>
    </p:spTree>
    <p:extLst>
      <p:ext uri="{BB962C8B-B14F-4D97-AF65-F5344CB8AC3E}">
        <p14:creationId xmlns:p14="http://schemas.microsoft.com/office/powerpoint/2010/main" val="308893421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Diagram 2"/>
          <p:cNvGraphicFramePr/>
          <p:nvPr>
            <p:extLst>
              <p:ext uri="{D42A27DB-BD31-4B8C-83A1-F6EECF244321}">
                <p14:modId xmlns:p14="http://schemas.microsoft.com/office/powerpoint/2010/main" val="2757299353"/>
              </p:ext>
            </p:extLst>
          </p:nvPr>
        </p:nvGraphicFramePr>
        <p:xfrm>
          <a:off x="374467" y="1318558"/>
          <a:ext cx="8312331" cy="444137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Rectangle 4"/>
          <p:cNvSpPr/>
          <p:nvPr/>
        </p:nvSpPr>
        <p:spPr>
          <a:xfrm>
            <a:off x="369402" y="5624655"/>
            <a:ext cx="8312331" cy="646331"/>
          </a:xfrm>
          <a:prstGeom prst="rect">
            <a:avLst/>
          </a:prstGeom>
        </p:spPr>
        <p:txBody>
          <a:bodyPr wrap="square">
            <a:spAutoFit/>
          </a:bodyPr>
          <a:lstStyle/>
          <a:p>
            <a:r>
              <a:rPr lang="en-ZA" b="1" dirty="0"/>
              <a:t>Description: </a:t>
            </a:r>
            <a:r>
              <a:rPr lang="en-ZA" dirty="0"/>
              <a:t>a brief description of the field and the information required for that field</a:t>
            </a:r>
          </a:p>
        </p:txBody>
      </p:sp>
      <p:pic>
        <p:nvPicPr>
          <p:cNvPr id="6" name="Picture 5">
            <a:extLst>
              <a:ext uri="{FF2B5EF4-FFF2-40B4-BE49-F238E27FC236}">
                <a16:creationId xmlns:a16="http://schemas.microsoft.com/office/drawing/2014/main" id="{BDCBB899-A55A-4699-84C4-31F07E1C450E}"/>
              </a:ext>
            </a:extLst>
          </p:cNvPr>
          <p:cNvPicPr>
            <a:picLocks noChangeAspect="1"/>
          </p:cNvPicPr>
          <p:nvPr/>
        </p:nvPicPr>
        <p:blipFill rotWithShape="1">
          <a:blip r:embed="rId7"/>
          <a:srcRect/>
          <a:stretch/>
        </p:blipFill>
        <p:spPr>
          <a:xfrm>
            <a:off x="687509" y="6270986"/>
            <a:ext cx="1116758" cy="587014"/>
          </a:xfrm>
          <a:prstGeom prst="rect">
            <a:avLst/>
          </a:prstGeom>
        </p:spPr>
      </p:pic>
      <p:sp>
        <p:nvSpPr>
          <p:cNvPr id="9" name="TextBox 8">
            <a:extLst>
              <a:ext uri="{FF2B5EF4-FFF2-40B4-BE49-F238E27FC236}">
                <a16:creationId xmlns:a16="http://schemas.microsoft.com/office/drawing/2014/main" id="{C44BC263-C53E-71BF-EF83-1A6E7750A134}"/>
              </a:ext>
            </a:extLst>
          </p:cNvPr>
          <p:cNvSpPr txBox="1"/>
          <p:nvPr/>
        </p:nvSpPr>
        <p:spPr>
          <a:xfrm>
            <a:off x="374467" y="871390"/>
            <a:ext cx="4572000" cy="369332"/>
          </a:xfrm>
          <a:prstGeom prst="rect">
            <a:avLst/>
          </a:prstGeom>
          <a:noFill/>
        </p:spPr>
        <p:txBody>
          <a:bodyPr wrap="square">
            <a:spAutoFit/>
          </a:bodyPr>
          <a:lstStyle/>
          <a:p>
            <a:r>
              <a:rPr lang="en-ZA" b="1" dirty="0"/>
              <a:t>File Layout</a:t>
            </a:r>
          </a:p>
        </p:txBody>
      </p:sp>
      <p:sp>
        <p:nvSpPr>
          <p:cNvPr id="10" name="Title 1">
            <a:extLst>
              <a:ext uri="{FF2B5EF4-FFF2-40B4-BE49-F238E27FC236}">
                <a16:creationId xmlns:a16="http://schemas.microsoft.com/office/drawing/2014/main" id="{C10C046E-BDF9-A169-F744-41B250BADE41}"/>
              </a:ext>
            </a:extLst>
          </p:cNvPr>
          <p:cNvSpPr>
            <a:spLocks noGrp="1"/>
          </p:cNvSpPr>
          <p:nvPr>
            <p:ph type="title"/>
          </p:nvPr>
        </p:nvSpPr>
        <p:spPr>
          <a:xfrm>
            <a:off x="457200" y="274638"/>
            <a:ext cx="8229600" cy="457790"/>
          </a:xfrm>
        </p:spPr>
        <p:txBody>
          <a:bodyPr>
            <a:noAutofit/>
          </a:bodyPr>
          <a:lstStyle/>
          <a:p>
            <a:pPr algn="ctr"/>
            <a:r>
              <a:rPr lang="en-ZA" dirty="0">
                <a:solidFill>
                  <a:srgbClr val="002060"/>
                </a:solidFill>
              </a:rPr>
              <a:t>General Rules for Import File Structure</a:t>
            </a:r>
            <a:endParaRPr lang="en-ZA" dirty="0"/>
          </a:p>
        </p:txBody>
      </p:sp>
    </p:spTree>
    <p:extLst>
      <p:ext uri="{BB962C8B-B14F-4D97-AF65-F5344CB8AC3E}">
        <p14:creationId xmlns:p14="http://schemas.microsoft.com/office/powerpoint/2010/main" val="254112410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318052" y="1809301"/>
            <a:ext cx="8521148" cy="3416320"/>
          </a:xfrm>
          <a:prstGeom prst="rect">
            <a:avLst/>
          </a:prstGeom>
          <a:solidFill>
            <a:schemeClr val="accent1">
              <a:lumMod val="40000"/>
              <a:lumOff val="60000"/>
            </a:schemeClr>
          </a:solidFill>
        </p:spPr>
        <p:txBody>
          <a:bodyPr wrap="square">
            <a:spAutoFit/>
          </a:bodyPr>
          <a:lstStyle/>
          <a:p>
            <a:pPr eaLnBrk="1" hangingPunct="1">
              <a:defRPr/>
            </a:pPr>
            <a:r>
              <a:rPr lang="en-ZA" b="1" dirty="0">
                <a:solidFill>
                  <a:schemeClr val="tx1"/>
                </a:solidFill>
                <a:latin typeface="+mn-lt"/>
                <a:cs typeface="Arial" charset="0"/>
              </a:rPr>
              <a:t>Validation rules: </a:t>
            </a:r>
            <a:r>
              <a:rPr lang="en-ZA" dirty="0">
                <a:cs typeface="Arial" charset="0"/>
              </a:rPr>
              <a:t>T</a:t>
            </a:r>
            <a:r>
              <a:rPr lang="en-ZA" dirty="0">
                <a:solidFill>
                  <a:schemeClr val="tx1"/>
                </a:solidFill>
                <a:latin typeface="+mn-lt"/>
                <a:cs typeface="Arial" charset="0"/>
              </a:rPr>
              <a:t>hese are the validation rules that must be complied with to ensure that the information declared is acceptable to SARS. An indication whether the field is required is also specified in the validation rules and can be one of the following: </a:t>
            </a:r>
          </a:p>
          <a:p>
            <a:pPr eaLnBrk="1" hangingPunct="1">
              <a:defRPr/>
            </a:pPr>
            <a:endParaRPr lang="en-ZA" dirty="0">
              <a:solidFill>
                <a:schemeClr val="tx1"/>
              </a:solidFill>
              <a:latin typeface="+mn-lt"/>
              <a:cs typeface="Arial" charset="0"/>
            </a:endParaRPr>
          </a:p>
          <a:p>
            <a:pPr marL="800100" lvl="1" indent="-342900" eaLnBrk="1" hangingPunct="1">
              <a:buFont typeface="Arial" panose="020B0604020202020204" pitchFamily="34" charset="0"/>
              <a:buChar char="•"/>
              <a:defRPr/>
            </a:pPr>
            <a:r>
              <a:rPr lang="en-ZA" b="1" dirty="0">
                <a:solidFill>
                  <a:schemeClr val="tx1"/>
                </a:solidFill>
                <a:latin typeface="+mn-lt"/>
                <a:cs typeface="Arial" charset="0"/>
              </a:rPr>
              <a:t>Mandatory</a:t>
            </a:r>
            <a:r>
              <a:rPr lang="en-ZA" dirty="0">
                <a:solidFill>
                  <a:schemeClr val="tx1"/>
                </a:solidFill>
                <a:latin typeface="+mn-lt"/>
                <a:cs typeface="Arial" charset="0"/>
              </a:rPr>
              <a:t>: Implying the field must always be completed </a:t>
            </a:r>
          </a:p>
          <a:p>
            <a:pPr marL="800100" lvl="1" indent="-342900" eaLnBrk="1" hangingPunct="1">
              <a:buFont typeface="Arial" panose="020B0604020202020204" pitchFamily="34" charset="0"/>
              <a:buChar char="•"/>
              <a:defRPr/>
            </a:pPr>
            <a:r>
              <a:rPr lang="en-ZA" b="1" dirty="0">
                <a:solidFill>
                  <a:schemeClr val="tx1"/>
                </a:solidFill>
                <a:latin typeface="+mn-lt"/>
                <a:cs typeface="Arial" charset="0"/>
              </a:rPr>
              <a:t>Conditional:</a:t>
            </a:r>
            <a:r>
              <a:rPr lang="en-ZA" dirty="0">
                <a:solidFill>
                  <a:schemeClr val="tx1"/>
                </a:solidFill>
                <a:latin typeface="+mn-lt"/>
                <a:cs typeface="Arial" charset="0"/>
              </a:rPr>
              <a:t> Implying the field must always be completed under the defined conditions, else the value must not be reported  </a:t>
            </a:r>
          </a:p>
          <a:p>
            <a:pPr marL="800100" lvl="1" indent="-342900" eaLnBrk="1" hangingPunct="1">
              <a:buFont typeface="Arial" panose="020B0604020202020204" pitchFamily="34" charset="0"/>
              <a:buChar char="•"/>
              <a:defRPr/>
            </a:pPr>
            <a:r>
              <a:rPr lang="en-ZA" b="1" dirty="0">
                <a:solidFill>
                  <a:schemeClr val="tx1"/>
                </a:solidFill>
                <a:latin typeface="+mn-lt"/>
                <a:cs typeface="Arial" charset="0"/>
              </a:rPr>
              <a:t>Optional:</a:t>
            </a:r>
            <a:r>
              <a:rPr lang="en-ZA" dirty="0">
                <a:solidFill>
                  <a:schemeClr val="tx1"/>
                </a:solidFill>
                <a:latin typeface="+mn-lt"/>
                <a:cs typeface="Arial" charset="0"/>
              </a:rPr>
              <a:t> Implying the field can be completed if possible </a:t>
            </a:r>
          </a:p>
          <a:p>
            <a:pPr lvl="1" eaLnBrk="1" hangingPunct="1">
              <a:defRPr/>
            </a:pPr>
            <a:endParaRPr lang="en-ZA" dirty="0">
              <a:solidFill>
                <a:schemeClr val="tx1"/>
              </a:solidFill>
              <a:latin typeface="+mn-lt"/>
              <a:cs typeface="Arial" charset="0"/>
            </a:endParaRPr>
          </a:p>
          <a:p>
            <a:pPr marL="0" lvl="1" eaLnBrk="1" hangingPunct="1">
              <a:defRPr/>
            </a:pPr>
            <a:r>
              <a:rPr lang="en-ZA" b="1" dirty="0">
                <a:cs typeface="Arial" charset="0"/>
              </a:rPr>
              <a:t>Note: </a:t>
            </a:r>
            <a:r>
              <a:rPr lang="en-ZA" dirty="0">
                <a:cs typeface="Arial" charset="0"/>
              </a:rPr>
              <a:t>W</a:t>
            </a:r>
            <a:r>
              <a:rPr lang="en-ZA" dirty="0">
                <a:solidFill>
                  <a:schemeClr val="tx1"/>
                </a:solidFill>
                <a:latin typeface="+mn-lt"/>
                <a:cs typeface="Arial" charset="0"/>
              </a:rPr>
              <a:t>hen an optional field is completed, full validation will be done on this field and any other fields linked to this code will become mandatory</a:t>
            </a:r>
          </a:p>
        </p:txBody>
      </p:sp>
      <p:pic>
        <p:nvPicPr>
          <p:cNvPr id="6" name="Picture 5">
            <a:extLst>
              <a:ext uri="{FF2B5EF4-FFF2-40B4-BE49-F238E27FC236}">
                <a16:creationId xmlns:a16="http://schemas.microsoft.com/office/drawing/2014/main" id="{0FCB6194-947E-4AB6-8015-FD950981CB68}"/>
              </a:ext>
            </a:extLst>
          </p:cNvPr>
          <p:cNvPicPr>
            <a:picLocks noChangeAspect="1"/>
          </p:cNvPicPr>
          <p:nvPr/>
        </p:nvPicPr>
        <p:blipFill rotWithShape="1">
          <a:blip r:embed="rId2"/>
          <a:srcRect/>
          <a:stretch/>
        </p:blipFill>
        <p:spPr>
          <a:xfrm>
            <a:off x="687509" y="6270986"/>
            <a:ext cx="1116758" cy="587014"/>
          </a:xfrm>
          <a:prstGeom prst="rect">
            <a:avLst/>
          </a:prstGeom>
        </p:spPr>
      </p:pic>
      <p:sp>
        <p:nvSpPr>
          <p:cNvPr id="7" name="Title 1">
            <a:extLst>
              <a:ext uri="{FF2B5EF4-FFF2-40B4-BE49-F238E27FC236}">
                <a16:creationId xmlns:a16="http://schemas.microsoft.com/office/drawing/2014/main" id="{0FEEBBB7-E631-9736-5E34-A45175971912}"/>
              </a:ext>
            </a:extLst>
          </p:cNvPr>
          <p:cNvSpPr txBox="1">
            <a:spLocks/>
          </p:cNvSpPr>
          <p:nvPr/>
        </p:nvSpPr>
        <p:spPr>
          <a:xfrm>
            <a:off x="457200" y="274638"/>
            <a:ext cx="8229600" cy="457790"/>
          </a:xfrm>
          <a:prstGeom prst="rect">
            <a:avLst/>
          </a:prstGeom>
        </p:spPr>
        <p:txBody>
          <a:bodyPr vert="horz" lIns="91440" tIns="45720" rIns="91440" bIns="45720" rtlCol="0" anchor="t" anchorCtr="0">
            <a:noAutofit/>
          </a:bodyPr>
          <a:lstStyle>
            <a:lvl1pPr algn="l" defTabSz="914400" rtl="0" eaLnBrk="1" latinLnBrk="0" hangingPunct="1">
              <a:lnSpc>
                <a:spcPct val="90000"/>
              </a:lnSpc>
              <a:spcBef>
                <a:spcPct val="0"/>
              </a:spcBef>
              <a:buNone/>
              <a:defRPr sz="3000" b="1" kern="1200">
                <a:solidFill>
                  <a:srgbClr val="004C85"/>
                </a:solidFill>
                <a:latin typeface="+mj-lt"/>
                <a:ea typeface="+mj-ea"/>
                <a:cs typeface="+mj-cs"/>
              </a:defRPr>
            </a:lvl1pPr>
          </a:lstStyle>
          <a:p>
            <a:pPr algn="ctr"/>
            <a:r>
              <a:rPr lang="en-ZA" dirty="0">
                <a:solidFill>
                  <a:srgbClr val="002060"/>
                </a:solidFill>
              </a:rPr>
              <a:t>General Rules for Import File Structure</a:t>
            </a:r>
            <a:endParaRPr lang="en-ZA" dirty="0"/>
          </a:p>
        </p:txBody>
      </p:sp>
      <p:sp>
        <p:nvSpPr>
          <p:cNvPr id="8" name="TextBox 7">
            <a:extLst>
              <a:ext uri="{FF2B5EF4-FFF2-40B4-BE49-F238E27FC236}">
                <a16:creationId xmlns:a16="http://schemas.microsoft.com/office/drawing/2014/main" id="{CB77C84B-D12D-06E2-B6D7-4E15DB802E0F}"/>
              </a:ext>
            </a:extLst>
          </p:cNvPr>
          <p:cNvSpPr txBox="1"/>
          <p:nvPr/>
        </p:nvSpPr>
        <p:spPr>
          <a:xfrm>
            <a:off x="318052" y="1086198"/>
            <a:ext cx="4572000" cy="369332"/>
          </a:xfrm>
          <a:prstGeom prst="rect">
            <a:avLst/>
          </a:prstGeom>
          <a:noFill/>
        </p:spPr>
        <p:txBody>
          <a:bodyPr wrap="square">
            <a:spAutoFit/>
          </a:bodyPr>
          <a:lstStyle/>
          <a:p>
            <a:r>
              <a:rPr lang="en-ZA" b="1" dirty="0"/>
              <a:t>File Layout</a:t>
            </a:r>
          </a:p>
        </p:txBody>
      </p:sp>
    </p:spTree>
    <p:extLst>
      <p:ext uri="{BB962C8B-B14F-4D97-AF65-F5344CB8AC3E}">
        <p14:creationId xmlns:p14="http://schemas.microsoft.com/office/powerpoint/2010/main" val="299866879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a:xfrm>
            <a:off x="341993" y="6429826"/>
            <a:ext cx="456793"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540B12B-D968-2643-8E7F-238A3C456CC9}" type="slidenum">
              <a:rPr kumimoji="0" lang="en-US" sz="1200" b="0" i="0" u="none" strike="noStrike" kern="1200" cap="none" spc="0" normalizeH="0" baseline="0" noProof="0" smtClean="0">
                <a:ln>
                  <a:noFill/>
                </a:ln>
                <a:solidFill>
                  <a:srgbClr val="004C85"/>
                </a:solidFill>
                <a:effectLst/>
                <a:uLnTx/>
                <a:uFillTx/>
                <a:latin typeface="Arial"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dirty="0">
              <a:ln>
                <a:noFill/>
              </a:ln>
              <a:solidFill>
                <a:srgbClr val="004C85"/>
              </a:solidFill>
              <a:effectLst/>
              <a:uLnTx/>
              <a:uFillTx/>
              <a:latin typeface="Arial" charset="0"/>
              <a:ea typeface="+mn-ea"/>
              <a:cs typeface="+mn-cs"/>
            </a:endParaRPr>
          </a:p>
        </p:txBody>
      </p:sp>
      <p:sp>
        <p:nvSpPr>
          <p:cNvPr id="4" name="Rectangle 3">
            <a:extLst>
              <a:ext uri="{FF2B5EF4-FFF2-40B4-BE49-F238E27FC236}">
                <a16:creationId xmlns:a16="http://schemas.microsoft.com/office/drawing/2014/main" id="{AFDE371A-9551-4F29-A8DD-6E0BA0ACE459}"/>
              </a:ext>
            </a:extLst>
          </p:cNvPr>
          <p:cNvSpPr/>
          <p:nvPr/>
        </p:nvSpPr>
        <p:spPr>
          <a:xfrm>
            <a:off x="1382267" y="2613544"/>
            <a:ext cx="7225883" cy="1269241"/>
          </a:xfrm>
          <a:prstGeom prst="rect">
            <a:avLst/>
          </a:prstGeom>
          <a:solidFill>
            <a:schemeClr val="accent1">
              <a:lumMod val="50000"/>
            </a:schemeClr>
          </a:solidFill>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ZA" sz="40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entury Gothic" panose="020B0502020202020204" pitchFamily="34" charset="0"/>
                <a:ea typeface="+mn-ea"/>
                <a:cs typeface="+mn-cs"/>
              </a:rPr>
              <a:t>    Validation Rules Updates</a:t>
            </a:r>
          </a:p>
        </p:txBody>
      </p:sp>
      <p:sp>
        <p:nvSpPr>
          <p:cNvPr id="5" name="Oval 4">
            <a:extLst>
              <a:ext uri="{FF2B5EF4-FFF2-40B4-BE49-F238E27FC236}">
                <a16:creationId xmlns:a16="http://schemas.microsoft.com/office/drawing/2014/main" id="{9C98EA4F-3A0C-463B-A677-20914DFA83D8}"/>
              </a:ext>
            </a:extLst>
          </p:cNvPr>
          <p:cNvSpPr/>
          <p:nvPr/>
        </p:nvSpPr>
        <p:spPr>
          <a:xfrm>
            <a:off x="341993" y="2436124"/>
            <a:ext cx="1787858" cy="1624083"/>
          </a:xfrm>
          <a:prstGeom prst="ellipse">
            <a:avLst/>
          </a:prstGeom>
          <a:solidFill>
            <a:srgbClr val="0070C0"/>
          </a:solidFill>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ZA" sz="1800" b="0" i="0" u="none" strike="noStrike" kern="1200" cap="none" spc="0" normalizeH="0" baseline="0" noProof="0" dirty="0">
              <a:ln>
                <a:noFill/>
              </a:ln>
              <a:solidFill>
                <a:prstClr val="white"/>
              </a:solidFill>
              <a:effectLst/>
              <a:uLnTx/>
              <a:uFillTx/>
              <a:latin typeface="Arial" panose="020B0604020202020204"/>
              <a:ea typeface="+mn-ea"/>
              <a:cs typeface="+mn-cs"/>
            </a:endParaRPr>
          </a:p>
        </p:txBody>
      </p:sp>
    </p:spTree>
    <p:extLst>
      <p:ext uri="{BB962C8B-B14F-4D97-AF65-F5344CB8AC3E}">
        <p14:creationId xmlns:p14="http://schemas.microsoft.com/office/powerpoint/2010/main" val="64864681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3B7AE9EF-C7C0-42D8-BD02-895F02F6F4AA}"/>
              </a:ext>
            </a:extLst>
          </p:cNvPr>
          <p:cNvPicPr>
            <a:picLocks noChangeAspect="1"/>
          </p:cNvPicPr>
          <p:nvPr/>
        </p:nvPicPr>
        <p:blipFill rotWithShape="1">
          <a:blip r:embed="rId2"/>
          <a:srcRect/>
          <a:stretch/>
        </p:blipFill>
        <p:spPr>
          <a:xfrm>
            <a:off x="687509" y="6270986"/>
            <a:ext cx="1116758" cy="587014"/>
          </a:xfrm>
          <a:prstGeom prst="rect">
            <a:avLst/>
          </a:prstGeom>
        </p:spPr>
      </p:pic>
      <p:sp>
        <p:nvSpPr>
          <p:cNvPr id="6" name="TextBox 5">
            <a:extLst>
              <a:ext uri="{FF2B5EF4-FFF2-40B4-BE49-F238E27FC236}">
                <a16:creationId xmlns:a16="http://schemas.microsoft.com/office/drawing/2014/main" id="{AC0544CD-6149-B0C6-F37C-FBAC5B916080}"/>
              </a:ext>
            </a:extLst>
          </p:cNvPr>
          <p:cNvSpPr txBox="1"/>
          <p:nvPr/>
        </p:nvSpPr>
        <p:spPr>
          <a:xfrm>
            <a:off x="457201" y="4500991"/>
            <a:ext cx="8229599" cy="369332"/>
          </a:xfrm>
          <a:prstGeom prst="rect">
            <a:avLst/>
          </a:prstGeom>
          <a:solidFill>
            <a:schemeClr val="accent1">
              <a:lumMod val="40000"/>
              <a:lumOff val="60000"/>
            </a:schemeClr>
          </a:solidFill>
        </p:spPr>
        <p:txBody>
          <a:bodyPr wrap="square">
            <a:spAutoFit/>
          </a:bodyPr>
          <a:lstStyle/>
          <a:p>
            <a:r>
              <a:rPr lang="en-GB" dirty="0"/>
              <a:t>The following new fields will be added to the IRP5/IT3(a) certificate:</a:t>
            </a:r>
          </a:p>
        </p:txBody>
      </p:sp>
      <p:sp>
        <p:nvSpPr>
          <p:cNvPr id="8" name="TextBox 7">
            <a:extLst>
              <a:ext uri="{FF2B5EF4-FFF2-40B4-BE49-F238E27FC236}">
                <a16:creationId xmlns:a16="http://schemas.microsoft.com/office/drawing/2014/main" id="{36BC45B0-C55B-D4F6-6726-9728B352E38F}"/>
              </a:ext>
            </a:extLst>
          </p:cNvPr>
          <p:cNvSpPr txBox="1"/>
          <p:nvPr/>
        </p:nvSpPr>
        <p:spPr>
          <a:xfrm>
            <a:off x="474233" y="4995662"/>
            <a:ext cx="8212568" cy="923330"/>
          </a:xfrm>
          <a:prstGeom prst="rect">
            <a:avLst/>
          </a:prstGeom>
          <a:noFill/>
        </p:spPr>
        <p:txBody>
          <a:bodyPr wrap="square">
            <a:spAutoFit/>
          </a:bodyPr>
          <a:lstStyle/>
          <a:p>
            <a:pPr marL="285750" indent="-285750">
              <a:buFont typeface="Arial" panose="020B0604020202020204" pitchFamily="34" charset="0"/>
              <a:buChar char="•"/>
            </a:pPr>
            <a:r>
              <a:rPr lang="en-GB" dirty="0"/>
              <a:t>Directive Type Indicator </a:t>
            </a:r>
          </a:p>
          <a:p>
            <a:pPr marL="285750" indent="-285750">
              <a:buFont typeface="Arial" panose="020B0604020202020204" pitchFamily="34" charset="0"/>
              <a:buChar char="•"/>
            </a:pPr>
            <a:r>
              <a:rPr lang="en-GB" dirty="0"/>
              <a:t>Long Service Award </a:t>
            </a:r>
          </a:p>
          <a:p>
            <a:pPr marL="285750" indent="-285750">
              <a:buFont typeface="Arial" panose="020B0604020202020204" pitchFamily="34" charset="0"/>
              <a:buChar char="•"/>
            </a:pPr>
            <a:r>
              <a:rPr lang="en-GB" dirty="0"/>
              <a:t>Long Service Cash Award </a:t>
            </a:r>
          </a:p>
        </p:txBody>
      </p:sp>
      <p:sp>
        <p:nvSpPr>
          <p:cNvPr id="10" name="TextBox 9">
            <a:extLst>
              <a:ext uri="{FF2B5EF4-FFF2-40B4-BE49-F238E27FC236}">
                <a16:creationId xmlns:a16="http://schemas.microsoft.com/office/drawing/2014/main" id="{8A76247B-FEBA-91A8-8997-A846DEC2E66C}"/>
              </a:ext>
            </a:extLst>
          </p:cNvPr>
          <p:cNvSpPr txBox="1"/>
          <p:nvPr/>
        </p:nvSpPr>
        <p:spPr>
          <a:xfrm>
            <a:off x="457201" y="1592251"/>
            <a:ext cx="8229599" cy="2585323"/>
          </a:xfrm>
          <a:prstGeom prst="rect">
            <a:avLst/>
          </a:prstGeom>
          <a:solidFill>
            <a:schemeClr val="bg1"/>
          </a:solidFill>
          <a:ln>
            <a:solidFill>
              <a:schemeClr val="bg1"/>
            </a:solidFill>
          </a:ln>
        </p:spPr>
        <p:txBody>
          <a:bodyPr wrap="square">
            <a:spAutoFit/>
          </a:bodyPr>
          <a:lstStyle/>
          <a:p>
            <a:pPr marL="285750" indent="-285750">
              <a:buFont typeface="Arial" panose="020B0604020202020204" pitchFamily="34" charset="0"/>
              <a:buChar char="•"/>
            </a:pPr>
            <a:r>
              <a:rPr lang="en-GB" dirty="0"/>
              <a:t>Employer contact email address</a:t>
            </a:r>
          </a:p>
          <a:p>
            <a:pPr marL="285750" indent="-285750">
              <a:buFont typeface="Arial" panose="020B0604020202020204" pitchFamily="34" charset="0"/>
              <a:buChar char="•"/>
            </a:pPr>
            <a:r>
              <a:rPr lang="en-GB" dirty="0"/>
              <a:t>Income Tax Reference number</a:t>
            </a:r>
          </a:p>
          <a:p>
            <a:pPr marL="285750" indent="-285750">
              <a:buFont typeface="Arial" panose="020B0604020202020204" pitchFamily="34" charset="0"/>
              <a:buChar char="•"/>
            </a:pPr>
            <a:r>
              <a:rPr lang="en-GB" dirty="0"/>
              <a:t>Employee contact email address</a:t>
            </a:r>
          </a:p>
          <a:p>
            <a:pPr marL="285750" indent="-285750">
              <a:buFont typeface="Arial" panose="020B0604020202020204" pitchFamily="34" charset="0"/>
              <a:buChar char="•"/>
            </a:pPr>
            <a:r>
              <a:rPr lang="en-GB" dirty="0"/>
              <a:t>Directive Number</a:t>
            </a:r>
          </a:p>
          <a:p>
            <a:pPr marL="285750" indent="-285750">
              <a:buFont typeface="Arial" panose="020B0604020202020204" pitchFamily="34" charset="0"/>
              <a:buChar char="•"/>
            </a:pPr>
            <a:r>
              <a:rPr lang="en-GB" dirty="0"/>
              <a:t>Directive Issued Date</a:t>
            </a:r>
          </a:p>
          <a:p>
            <a:pPr marL="285750" indent="-285750">
              <a:buFont typeface="Arial" panose="020B0604020202020204" pitchFamily="34" charset="0"/>
              <a:buChar char="•"/>
            </a:pPr>
            <a:r>
              <a:rPr lang="en-GB" dirty="0"/>
              <a:t>Directive Income Source Code</a:t>
            </a:r>
          </a:p>
          <a:p>
            <a:pPr marL="285750" indent="-285750">
              <a:buFont typeface="Arial" panose="020B0604020202020204" pitchFamily="34" charset="0"/>
              <a:buChar char="•"/>
            </a:pPr>
            <a:r>
              <a:rPr lang="en-GB" dirty="0"/>
              <a:t>Directive Income Amount</a:t>
            </a:r>
          </a:p>
          <a:p>
            <a:pPr marL="285750" indent="-285750">
              <a:buFont typeface="Arial" panose="020B0604020202020204" pitchFamily="34" charset="0"/>
              <a:buChar char="•"/>
            </a:pPr>
            <a:r>
              <a:rPr lang="en-GB" dirty="0"/>
              <a:t>Monthly Calculated ETI</a:t>
            </a:r>
          </a:p>
          <a:p>
            <a:pPr marL="285750" indent="-285750">
              <a:buFont typeface="Arial" panose="020B0604020202020204" pitchFamily="34" charset="0"/>
              <a:buChar char="•"/>
            </a:pPr>
            <a:r>
              <a:rPr lang="en-GB" dirty="0"/>
              <a:t>ETI qualifying 12-month cycle indicator</a:t>
            </a:r>
          </a:p>
        </p:txBody>
      </p:sp>
      <p:sp>
        <p:nvSpPr>
          <p:cNvPr id="13" name="Title 1">
            <a:extLst>
              <a:ext uri="{FF2B5EF4-FFF2-40B4-BE49-F238E27FC236}">
                <a16:creationId xmlns:a16="http://schemas.microsoft.com/office/drawing/2014/main" id="{7B3960C9-ED9A-719C-CD8A-BDA6562DC444}"/>
              </a:ext>
            </a:extLst>
          </p:cNvPr>
          <p:cNvSpPr>
            <a:spLocks noGrp="1"/>
          </p:cNvSpPr>
          <p:nvPr>
            <p:ph type="title"/>
          </p:nvPr>
        </p:nvSpPr>
        <p:spPr>
          <a:xfrm>
            <a:off x="457200" y="274638"/>
            <a:ext cx="8229600" cy="474299"/>
          </a:xfrm>
        </p:spPr>
        <p:txBody>
          <a:bodyPr>
            <a:noAutofit/>
          </a:bodyPr>
          <a:lstStyle/>
          <a:p>
            <a:pPr algn="ctr"/>
            <a:r>
              <a:rPr lang="en-ZA" dirty="0">
                <a:solidFill>
                  <a:srgbClr val="002060"/>
                </a:solidFill>
              </a:rPr>
              <a:t>Validation Rules Updates</a:t>
            </a:r>
            <a:br>
              <a:rPr lang="en-ZA" dirty="0"/>
            </a:br>
            <a:endParaRPr lang="en-ZA" dirty="0"/>
          </a:p>
        </p:txBody>
      </p:sp>
      <p:sp>
        <p:nvSpPr>
          <p:cNvPr id="3" name="TextBox 2">
            <a:extLst>
              <a:ext uri="{FF2B5EF4-FFF2-40B4-BE49-F238E27FC236}">
                <a16:creationId xmlns:a16="http://schemas.microsoft.com/office/drawing/2014/main" id="{BA906212-406F-B7EC-0CD5-17855132F9AB}"/>
              </a:ext>
            </a:extLst>
          </p:cNvPr>
          <p:cNvSpPr txBox="1"/>
          <p:nvPr/>
        </p:nvSpPr>
        <p:spPr>
          <a:xfrm>
            <a:off x="432666" y="1100931"/>
            <a:ext cx="8229599" cy="369332"/>
          </a:xfrm>
          <a:prstGeom prst="rect">
            <a:avLst/>
          </a:prstGeom>
          <a:solidFill>
            <a:schemeClr val="accent1">
              <a:lumMod val="40000"/>
              <a:lumOff val="60000"/>
            </a:schemeClr>
          </a:solidFill>
        </p:spPr>
        <p:txBody>
          <a:bodyPr wrap="square">
            <a:spAutoFit/>
          </a:bodyPr>
          <a:lstStyle/>
          <a:p>
            <a:r>
              <a:rPr lang="en-GB" dirty="0"/>
              <a:t>The validation rules for the following fields were amended:</a:t>
            </a:r>
          </a:p>
        </p:txBody>
      </p:sp>
    </p:spTree>
    <p:extLst>
      <p:ext uri="{BB962C8B-B14F-4D97-AF65-F5344CB8AC3E}">
        <p14:creationId xmlns:p14="http://schemas.microsoft.com/office/powerpoint/2010/main" val="79007025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474299"/>
          </a:xfrm>
        </p:spPr>
        <p:txBody>
          <a:bodyPr>
            <a:noAutofit/>
          </a:bodyPr>
          <a:lstStyle/>
          <a:p>
            <a:pPr algn="ctr"/>
            <a:r>
              <a:rPr lang="en-ZA" dirty="0">
                <a:solidFill>
                  <a:srgbClr val="002060"/>
                </a:solidFill>
              </a:rPr>
              <a:t>Validation Rules Updates</a:t>
            </a:r>
            <a:br>
              <a:rPr lang="en-ZA" dirty="0"/>
            </a:br>
            <a:br>
              <a:rPr lang="en-ZA" dirty="0"/>
            </a:br>
            <a:br>
              <a:rPr lang="en-ZA" dirty="0"/>
            </a:br>
            <a:br>
              <a:rPr lang="en-ZA" dirty="0"/>
            </a:br>
            <a:endParaRPr lang="en-ZA" dirty="0"/>
          </a:p>
        </p:txBody>
      </p:sp>
      <p:graphicFrame>
        <p:nvGraphicFramePr>
          <p:cNvPr id="7" name="Table 6"/>
          <p:cNvGraphicFramePr>
            <a:graphicFrameLocks noGrp="1"/>
          </p:cNvGraphicFramePr>
          <p:nvPr>
            <p:extLst>
              <p:ext uri="{D42A27DB-BD31-4B8C-83A1-F6EECF244321}">
                <p14:modId xmlns:p14="http://schemas.microsoft.com/office/powerpoint/2010/main" val="3261984071"/>
              </p:ext>
            </p:extLst>
          </p:nvPr>
        </p:nvGraphicFramePr>
        <p:xfrm>
          <a:off x="263236" y="1667490"/>
          <a:ext cx="8589819" cy="2518248"/>
        </p:xfrm>
        <a:graphic>
          <a:graphicData uri="http://schemas.openxmlformats.org/drawingml/2006/table">
            <a:tbl>
              <a:tblPr firstRow="1" firstCol="1" bandRow="1">
                <a:tableStyleId>{5C22544A-7EE6-4342-B048-85BDC9FD1C3A}</a:tableStyleId>
              </a:tblPr>
              <a:tblGrid>
                <a:gridCol w="2583931">
                  <a:extLst>
                    <a:ext uri="{9D8B030D-6E8A-4147-A177-3AD203B41FA5}">
                      <a16:colId xmlns:a16="http://schemas.microsoft.com/office/drawing/2014/main" val="3149046496"/>
                    </a:ext>
                  </a:extLst>
                </a:gridCol>
                <a:gridCol w="6005888">
                  <a:extLst>
                    <a:ext uri="{9D8B030D-6E8A-4147-A177-3AD203B41FA5}">
                      <a16:colId xmlns:a16="http://schemas.microsoft.com/office/drawing/2014/main" val="1595933011"/>
                    </a:ext>
                  </a:extLst>
                </a:gridCol>
              </a:tblGrid>
              <a:tr h="652237">
                <a:tc>
                  <a:txBody>
                    <a:bodyPr/>
                    <a:lstStyle/>
                    <a:p>
                      <a:pPr>
                        <a:lnSpc>
                          <a:spcPct val="115000"/>
                        </a:lnSpc>
                        <a:spcAft>
                          <a:spcPts val="0"/>
                        </a:spcAft>
                      </a:pPr>
                      <a:r>
                        <a:rPr lang="en-ZA" sz="1800" dirty="0">
                          <a:solidFill>
                            <a:schemeClr val="tx1"/>
                          </a:solidFill>
                          <a:effectLst/>
                        </a:rPr>
                        <a:t>Employer Information</a:t>
                      </a:r>
                    </a:p>
                  </a:txBody>
                  <a:tcPr marL="68580" marR="68580" marT="0" marB="0"/>
                </a:tc>
                <a:tc>
                  <a:txBody>
                    <a:bodyPr/>
                    <a:lstStyle/>
                    <a:p>
                      <a:pPr>
                        <a:lnSpc>
                          <a:spcPct val="115000"/>
                        </a:lnSpc>
                        <a:spcAft>
                          <a:spcPts val="0"/>
                        </a:spcAft>
                      </a:pPr>
                      <a:r>
                        <a:rPr lang="en-ZA" sz="1800" dirty="0">
                          <a:solidFill>
                            <a:schemeClr val="tx1"/>
                          </a:solidFill>
                          <a:effectLst/>
                        </a:rPr>
                        <a:t>What Changed?</a:t>
                      </a:r>
                      <a:endParaRPr lang="en-ZA" sz="1800" dirty="0">
                        <a:solidFill>
                          <a:schemeClr val="tx1"/>
                        </a:solidFill>
                        <a:effectLst/>
                        <a:latin typeface="Calibri"/>
                        <a:ea typeface="Calibri"/>
                        <a:cs typeface="Times New Roman"/>
                      </a:endParaRPr>
                    </a:p>
                  </a:txBody>
                  <a:tcPr marL="68580" marR="68580" marT="0" marB="0"/>
                </a:tc>
                <a:extLst>
                  <a:ext uri="{0D108BD9-81ED-4DB2-BD59-A6C34878D82A}">
                    <a16:rowId xmlns:a16="http://schemas.microsoft.com/office/drawing/2014/main" val="3568249098"/>
                  </a:ext>
                </a:extLst>
              </a:tr>
              <a:tr h="846863">
                <a:tc>
                  <a:txBody>
                    <a:bodyPr/>
                    <a:lstStyle/>
                    <a:p>
                      <a:pPr>
                        <a:lnSpc>
                          <a:spcPct val="115000"/>
                        </a:lnSpc>
                        <a:spcAft>
                          <a:spcPts val="0"/>
                        </a:spcAft>
                      </a:pPr>
                      <a:r>
                        <a:rPr lang="en-ZA" sz="1800" dirty="0">
                          <a:effectLst/>
                        </a:rPr>
                        <a:t>Employer Contact Email Address</a:t>
                      </a:r>
                    </a:p>
                  </a:txBody>
                  <a:tcPr marL="68580" marR="68580" marT="0" marB="0"/>
                </a:tc>
                <a:tc>
                  <a:txBody>
                    <a:bodyPr/>
                    <a:lstStyle/>
                    <a:p>
                      <a:pPr marL="0" marR="0" lvl="0" indent="0" algn="l" defTabSz="914400" rtl="0" eaLnBrk="1" fontAlgn="auto" latinLnBrk="0" hangingPunct="1">
                        <a:lnSpc>
                          <a:spcPct val="115000"/>
                        </a:lnSpc>
                        <a:spcBef>
                          <a:spcPts val="0"/>
                        </a:spcBef>
                        <a:spcAft>
                          <a:spcPts val="0"/>
                        </a:spcAft>
                        <a:buClrTx/>
                        <a:buSzTx/>
                        <a:buFontTx/>
                        <a:buNone/>
                        <a:tabLst/>
                        <a:defRPr/>
                      </a:pPr>
                      <a:r>
                        <a:rPr lang="en-GB" sz="1800" dirty="0">
                          <a:effectLst/>
                        </a:rPr>
                        <a:t>The following characters are NOT allowed: </a:t>
                      </a:r>
                    </a:p>
                    <a:p>
                      <a:pPr marL="285750" marR="0" lvl="0" indent="-285750" algn="l" defTabSz="914400" rtl="0" eaLnBrk="1" fontAlgn="auto" latinLnBrk="0" hangingPunct="1">
                        <a:lnSpc>
                          <a:spcPct val="115000"/>
                        </a:lnSpc>
                        <a:spcBef>
                          <a:spcPts val="0"/>
                        </a:spcBef>
                        <a:spcAft>
                          <a:spcPts val="0"/>
                        </a:spcAft>
                        <a:buClrTx/>
                        <a:buSzTx/>
                        <a:buFont typeface="Arial" panose="020B0604020202020204" pitchFamily="34" charset="0"/>
                        <a:buChar char="•"/>
                        <a:tabLst/>
                        <a:defRPr/>
                      </a:pPr>
                      <a:r>
                        <a:rPr lang="en-GB" sz="1800" dirty="0">
                          <a:effectLst/>
                        </a:rPr>
                        <a:t>Open bracket (</a:t>
                      </a:r>
                    </a:p>
                    <a:p>
                      <a:pPr marL="285750" marR="0" lvl="0" indent="-285750" algn="l" defTabSz="914400" rtl="0" eaLnBrk="1" fontAlgn="auto" latinLnBrk="0" hangingPunct="1">
                        <a:lnSpc>
                          <a:spcPct val="115000"/>
                        </a:lnSpc>
                        <a:spcBef>
                          <a:spcPts val="0"/>
                        </a:spcBef>
                        <a:spcAft>
                          <a:spcPts val="0"/>
                        </a:spcAft>
                        <a:buClrTx/>
                        <a:buSzTx/>
                        <a:buFont typeface="Arial" panose="020B0604020202020204" pitchFamily="34" charset="0"/>
                        <a:buChar char="•"/>
                        <a:tabLst/>
                        <a:defRPr/>
                      </a:pPr>
                      <a:r>
                        <a:rPr lang="en-GB" sz="1800" dirty="0">
                          <a:effectLst/>
                        </a:rPr>
                        <a:t>Close bracket )</a:t>
                      </a:r>
                    </a:p>
                    <a:p>
                      <a:pPr marL="285750" marR="0" lvl="0" indent="-285750" algn="l" defTabSz="914400" rtl="0" eaLnBrk="1" fontAlgn="auto" latinLnBrk="0" hangingPunct="1">
                        <a:lnSpc>
                          <a:spcPct val="115000"/>
                        </a:lnSpc>
                        <a:spcBef>
                          <a:spcPts val="0"/>
                        </a:spcBef>
                        <a:spcAft>
                          <a:spcPts val="0"/>
                        </a:spcAft>
                        <a:buClrTx/>
                        <a:buSzTx/>
                        <a:buFont typeface="Arial" panose="020B0604020202020204" pitchFamily="34" charset="0"/>
                        <a:buChar char="•"/>
                        <a:tabLst/>
                        <a:defRPr/>
                      </a:pPr>
                      <a:r>
                        <a:rPr lang="en-GB" sz="1800" dirty="0">
                          <a:effectLst/>
                        </a:rPr>
                        <a:t>Back slash \ o Apostrophe/Single inverted commas ‘</a:t>
                      </a:r>
                    </a:p>
                    <a:p>
                      <a:pPr marL="285750" marR="0" lvl="0" indent="-285750" algn="l" defTabSz="914400" rtl="0" eaLnBrk="1" fontAlgn="auto" latinLnBrk="0" hangingPunct="1">
                        <a:lnSpc>
                          <a:spcPct val="115000"/>
                        </a:lnSpc>
                        <a:spcBef>
                          <a:spcPts val="0"/>
                        </a:spcBef>
                        <a:spcAft>
                          <a:spcPts val="0"/>
                        </a:spcAft>
                        <a:buClrTx/>
                        <a:buSzTx/>
                        <a:buFont typeface="Arial" panose="020B0604020202020204" pitchFamily="34" charset="0"/>
                        <a:buChar char="•"/>
                        <a:tabLst/>
                        <a:defRPr/>
                      </a:pPr>
                      <a:r>
                        <a:rPr lang="en-GB" sz="1800" dirty="0">
                          <a:effectLst/>
                        </a:rPr>
                        <a:t>Pipe |</a:t>
                      </a:r>
                    </a:p>
                    <a:p>
                      <a:pPr marL="285750" marR="0" lvl="0" indent="-285750" algn="l" defTabSz="914400" rtl="0" eaLnBrk="1" fontAlgn="auto" latinLnBrk="0" hangingPunct="1">
                        <a:lnSpc>
                          <a:spcPct val="115000"/>
                        </a:lnSpc>
                        <a:spcBef>
                          <a:spcPts val="0"/>
                        </a:spcBef>
                        <a:spcAft>
                          <a:spcPts val="0"/>
                        </a:spcAft>
                        <a:buClrTx/>
                        <a:buSzTx/>
                        <a:buFont typeface="Arial" panose="020B0604020202020204" pitchFamily="34" charset="0"/>
                        <a:buChar char="•"/>
                        <a:tabLst/>
                        <a:defRPr/>
                      </a:pPr>
                      <a:r>
                        <a:rPr lang="en-GB" sz="1800" dirty="0">
                          <a:effectLst/>
                        </a:rPr>
                        <a:t>Percentage %</a:t>
                      </a:r>
                      <a:endParaRPr lang="en-ZA" sz="1800" dirty="0">
                        <a:effectLst/>
                      </a:endParaRPr>
                    </a:p>
                  </a:txBody>
                  <a:tcPr marL="68580" marR="68580" marT="0" marB="0"/>
                </a:tc>
                <a:extLst>
                  <a:ext uri="{0D108BD9-81ED-4DB2-BD59-A6C34878D82A}">
                    <a16:rowId xmlns:a16="http://schemas.microsoft.com/office/drawing/2014/main" val="1559475495"/>
                  </a:ext>
                </a:extLst>
              </a:tr>
            </a:tbl>
          </a:graphicData>
        </a:graphic>
      </p:graphicFrame>
      <p:pic>
        <p:nvPicPr>
          <p:cNvPr id="5" name="Picture 4">
            <a:extLst>
              <a:ext uri="{FF2B5EF4-FFF2-40B4-BE49-F238E27FC236}">
                <a16:creationId xmlns:a16="http://schemas.microsoft.com/office/drawing/2014/main" id="{3B7AE9EF-C7C0-42D8-BD02-895F02F6F4AA}"/>
              </a:ext>
            </a:extLst>
          </p:cNvPr>
          <p:cNvPicPr>
            <a:picLocks noChangeAspect="1"/>
          </p:cNvPicPr>
          <p:nvPr/>
        </p:nvPicPr>
        <p:blipFill rotWithShape="1">
          <a:blip r:embed="rId2"/>
          <a:srcRect/>
          <a:stretch/>
        </p:blipFill>
        <p:spPr>
          <a:xfrm>
            <a:off x="687509" y="6270986"/>
            <a:ext cx="1116758" cy="587014"/>
          </a:xfrm>
          <a:prstGeom prst="rect">
            <a:avLst/>
          </a:prstGeom>
        </p:spPr>
      </p:pic>
    </p:spTree>
    <p:extLst>
      <p:ext uri="{BB962C8B-B14F-4D97-AF65-F5344CB8AC3E}">
        <p14:creationId xmlns:p14="http://schemas.microsoft.com/office/powerpoint/2010/main" val="167712484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Table 7"/>
          <p:cNvGraphicFramePr>
            <a:graphicFrameLocks noGrp="1"/>
          </p:cNvGraphicFramePr>
          <p:nvPr>
            <p:extLst>
              <p:ext uri="{D42A27DB-BD31-4B8C-83A1-F6EECF244321}">
                <p14:modId xmlns:p14="http://schemas.microsoft.com/office/powerpoint/2010/main" val="4177444141"/>
              </p:ext>
            </p:extLst>
          </p:nvPr>
        </p:nvGraphicFramePr>
        <p:xfrm>
          <a:off x="325280" y="869314"/>
          <a:ext cx="8493439" cy="5281295"/>
        </p:xfrm>
        <a:graphic>
          <a:graphicData uri="http://schemas.openxmlformats.org/drawingml/2006/table">
            <a:tbl>
              <a:tblPr firstRow="1" firstCol="1" bandRow="1">
                <a:tableStyleId>{5C22544A-7EE6-4342-B048-85BDC9FD1C3A}</a:tableStyleId>
              </a:tblPr>
              <a:tblGrid>
                <a:gridCol w="2554937">
                  <a:extLst>
                    <a:ext uri="{9D8B030D-6E8A-4147-A177-3AD203B41FA5}">
                      <a16:colId xmlns:a16="http://schemas.microsoft.com/office/drawing/2014/main" val="3149046496"/>
                    </a:ext>
                  </a:extLst>
                </a:gridCol>
                <a:gridCol w="5938502">
                  <a:extLst>
                    <a:ext uri="{9D8B030D-6E8A-4147-A177-3AD203B41FA5}">
                      <a16:colId xmlns:a16="http://schemas.microsoft.com/office/drawing/2014/main" val="1595933011"/>
                    </a:ext>
                  </a:extLst>
                </a:gridCol>
              </a:tblGrid>
              <a:tr h="891296">
                <a:tc>
                  <a:txBody>
                    <a:bodyPr/>
                    <a:lstStyle/>
                    <a:p>
                      <a:pPr>
                        <a:lnSpc>
                          <a:spcPct val="115000"/>
                        </a:lnSpc>
                        <a:spcAft>
                          <a:spcPts val="0"/>
                        </a:spcAft>
                      </a:pPr>
                      <a:r>
                        <a:rPr lang="en-ZA" sz="1800" u="none" dirty="0">
                          <a:solidFill>
                            <a:schemeClr val="tx1"/>
                          </a:solidFill>
                          <a:effectLst/>
                          <a:latin typeface="+mn-lt"/>
                        </a:rPr>
                        <a:t>Tax Certificate Information: Employee</a:t>
                      </a:r>
                      <a:endParaRPr lang="en-ZA" sz="1800" u="none" dirty="0">
                        <a:solidFill>
                          <a:schemeClr val="tx1"/>
                        </a:solidFill>
                        <a:effectLst/>
                        <a:latin typeface="+mn-lt"/>
                        <a:ea typeface="Calibri"/>
                        <a:cs typeface="Times New Roman"/>
                      </a:endParaRPr>
                    </a:p>
                  </a:txBody>
                  <a:tcPr marL="68580" marR="68580" marT="0" marB="0"/>
                </a:tc>
                <a:tc>
                  <a:txBody>
                    <a:bodyPr/>
                    <a:lstStyle/>
                    <a:p>
                      <a:pPr>
                        <a:lnSpc>
                          <a:spcPct val="115000"/>
                        </a:lnSpc>
                        <a:spcAft>
                          <a:spcPts val="0"/>
                        </a:spcAft>
                      </a:pPr>
                      <a:r>
                        <a:rPr lang="en-ZA" sz="1800" u="none" dirty="0">
                          <a:solidFill>
                            <a:schemeClr val="tx1"/>
                          </a:solidFill>
                          <a:effectLst/>
                          <a:latin typeface="+mn-lt"/>
                        </a:rPr>
                        <a:t>What Changed?</a:t>
                      </a:r>
                      <a:endParaRPr lang="en-ZA" sz="1800" u="none" dirty="0">
                        <a:solidFill>
                          <a:schemeClr val="tx1"/>
                        </a:solidFill>
                        <a:effectLst/>
                        <a:latin typeface="+mn-lt"/>
                        <a:ea typeface="Calibri"/>
                        <a:cs typeface="Times New Roman"/>
                      </a:endParaRPr>
                    </a:p>
                  </a:txBody>
                  <a:tcPr marL="68580" marR="68580" marT="0" marB="0"/>
                </a:tc>
                <a:extLst>
                  <a:ext uri="{0D108BD9-81ED-4DB2-BD59-A6C34878D82A}">
                    <a16:rowId xmlns:a16="http://schemas.microsoft.com/office/drawing/2014/main" val="3568249098"/>
                  </a:ext>
                </a:extLst>
              </a:tr>
              <a:tr h="3996568">
                <a:tc>
                  <a:txBody>
                    <a:bodyPr/>
                    <a:lstStyle/>
                    <a:p>
                      <a:pPr>
                        <a:lnSpc>
                          <a:spcPct val="115000"/>
                        </a:lnSpc>
                        <a:spcAft>
                          <a:spcPts val="0"/>
                        </a:spcAft>
                      </a:pPr>
                      <a:r>
                        <a:rPr lang="en-ZA" sz="1800" u="none" dirty="0">
                          <a:effectLst/>
                          <a:latin typeface="+mn-lt"/>
                          <a:ea typeface="Calibri"/>
                          <a:cs typeface="Times New Roman"/>
                        </a:rPr>
                        <a:t>Income tax reference number (Code: 3100)</a:t>
                      </a:r>
                    </a:p>
                  </a:txBody>
                  <a:tcPr marL="68580" marR="68580" marT="0" marB="0"/>
                </a:tc>
                <a:tc>
                  <a:txBody>
                    <a:bodyPr/>
                    <a:lstStyle/>
                    <a:p>
                      <a:pPr>
                        <a:lnSpc>
                          <a:spcPct val="115000"/>
                        </a:lnSpc>
                        <a:spcAft>
                          <a:spcPts val="0"/>
                        </a:spcAft>
                      </a:pPr>
                      <a:r>
                        <a:rPr lang="en-GB" sz="1800" u="none" dirty="0">
                          <a:effectLst/>
                          <a:latin typeface="+mn-lt"/>
                        </a:rPr>
                        <a:t>No longer Mandatory but Conditional</a:t>
                      </a:r>
                    </a:p>
                    <a:p>
                      <a:pPr marL="285750" indent="-285750">
                        <a:lnSpc>
                          <a:spcPct val="115000"/>
                        </a:lnSpc>
                        <a:spcAft>
                          <a:spcPts val="0"/>
                        </a:spcAft>
                        <a:buFont typeface="Arial" panose="020B0604020202020204" pitchFamily="34" charset="0"/>
                        <a:buChar char="•"/>
                      </a:pPr>
                      <a:r>
                        <a:rPr lang="en-GB" sz="1800" u="none" dirty="0">
                          <a:effectLst/>
                          <a:latin typeface="+mn-lt"/>
                        </a:rPr>
                        <a:t>If the Type of certificate (code 3015) is IRP5 and PAYE (code 4102) is zero and PAYE on retirement lump sum and severance benefits (code 4115) is greater than zero, then the Income tax reference number is </a:t>
                      </a:r>
                      <a:r>
                        <a:rPr lang="en-GB" sz="1800" b="1" u="none" dirty="0">
                          <a:effectLst/>
                          <a:latin typeface="+mn-lt"/>
                        </a:rPr>
                        <a:t>optional</a:t>
                      </a:r>
                      <a:r>
                        <a:rPr lang="en-GB" sz="1800" u="none" dirty="0">
                          <a:effectLst/>
                          <a:latin typeface="+mn-lt"/>
                        </a:rPr>
                        <a:t>;</a:t>
                      </a:r>
                    </a:p>
                    <a:p>
                      <a:pPr marL="285750" indent="-285750">
                        <a:buFont typeface="Arial" panose="020B0604020202020204" pitchFamily="34" charset="0"/>
                        <a:buChar char="•"/>
                      </a:pPr>
                      <a:r>
                        <a:rPr lang="en-GB" sz="1800" b="0" i="0" u="none" strike="noStrike" kern="1200" baseline="0" dirty="0">
                          <a:solidFill>
                            <a:schemeClr val="dk1"/>
                          </a:solidFill>
                          <a:effectLst/>
                          <a:latin typeface="+mn-lt"/>
                          <a:ea typeface="+mn-ea"/>
                          <a:cs typeface="+mn-cs"/>
                        </a:rPr>
                        <a:t>If the Type of certificate (code 3015) is IRP5 and PAYE (code 4102) is greater than zero, the Income tax reference number is </a:t>
                      </a:r>
                      <a:r>
                        <a:rPr lang="en-GB" sz="1800" b="1" i="0" u="none" strike="noStrike" kern="1200" baseline="0" dirty="0">
                          <a:solidFill>
                            <a:schemeClr val="dk1"/>
                          </a:solidFill>
                          <a:effectLst/>
                          <a:latin typeface="+mn-lt"/>
                          <a:ea typeface="+mn-ea"/>
                          <a:cs typeface="+mn-cs"/>
                        </a:rPr>
                        <a:t>mandatory</a:t>
                      </a:r>
                      <a:r>
                        <a:rPr lang="en-GB" sz="1800" b="0" i="0" u="none" strike="noStrike" kern="1200" baseline="0" dirty="0">
                          <a:solidFill>
                            <a:schemeClr val="dk1"/>
                          </a:solidFill>
                          <a:effectLst/>
                          <a:latin typeface="+mn-lt"/>
                          <a:ea typeface="+mn-ea"/>
                          <a:cs typeface="+mn-cs"/>
                        </a:rPr>
                        <a:t>; </a:t>
                      </a:r>
                    </a:p>
                    <a:p>
                      <a:pPr marL="285750" indent="-285750">
                        <a:buFont typeface="Arial" panose="020B0604020202020204" pitchFamily="34" charset="0"/>
                        <a:buChar char="•"/>
                      </a:pPr>
                      <a:r>
                        <a:rPr lang="en-GB" sz="1800" b="0" i="0" u="none" strike="noStrike" kern="1200" baseline="0" dirty="0">
                          <a:solidFill>
                            <a:schemeClr val="dk1"/>
                          </a:solidFill>
                          <a:effectLst/>
                          <a:latin typeface="+mn-lt"/>
                          <a:ea typeface="+mn-ea"/>
                          <a:cs typeface="+mn-cs"/>
                        </a:rPr>
                        <a:t>If the Type of certificate (code 3015) is IT3(a) and the Reason code for IT3(a) (code 4150) </a:t>
                      </a:r>
                      <a:r>
                        <a:rPr lang="en-GB" sz="1800" b="1" i="0" u="none" strike="noStrike" kern="1200" baseline="0" dirty="0">
                          <a:solidFill>
                            <a:schemeClr val="dk1"/>
                          </a:solidFill>
                          <a:effectLst/>
                          <a:latin typeface="+mn-lt"/>
                          <a:ea typeface="+mn-ea"/>
                          <a:cs typeface="+mn-cs"/>
                        </a:rPr>
                        <a:t>is 02 or 04</a:t>
                      </a:r>
                      <a:r>
                        <a:rPr lang="en-GB" sz="1800" b="0" i="0" u="none" strike="noStrike" kern="1200" baseline="0" dirty="0">
                          <a:solidFill>
                            <a:schemeClr val="dk1"/>
                          </a:solidFill>
                          <a:effectLst/>
                          <a:latin typeface="+mn-lt"/>
                          <a:ea typeface="+mn-ea"/>
                          <a:cs typeface="+mn-cs"/>
                        </a:rPr>
                        <a:t>, then the Income tax reference number is </a:t>
                      </a:r>
                      <a:r>
                        <a:rPr lang="en-GB" sz="1800" b="1" i="0" u="none" strike="noStrike" kern="1200" baseline="0" dirty="0">
                          <a:solidFill>
                            <a:schemeClr val="dk1"/>
                          </a:solidFill>
                          <a:effectLst/>
                          <a:latin typeface="+mn-lt"/>
                          <a:ea typeface="+mn-ea"/>
                          <a:cs typeface="+mn-cs"/>
                        </a:rPr>
                        <a:t>optional</a:t>
                      </a:r>
                      <a:r>
                        <a:rPr lang="en-GB" sz="1800" b="0" i="0" u="none" strike="noStrike" kern="1200" baseline="0" dirty="0">
                          <a:solidFill>
                            <a:schemeClr val="dk1"/>
                          </a:solidFill>
                          <a:effectLst/>
                          <a:latin typeface="+mn-lt"/>
                          <a:ea typeface="+mn-ea"/>
                          <a:cs typeface="+mn-cs"/>
                        </a:rPr>
                        <a:t>; </a:t>
                      </a:r>
                    </a:p>
                    <a:p>
                      <a:pPr marL="285750" indent="-285750">
                        <a:buFont typeface="Arial" panose="020B0604020202020204" pitchFamily="34" charset="0"/>
                        <a:buChar char="•"/>
                      </a:pPr>
                      <a:r>
                        <a:rPr lang="en-GB" sz="1800" b="0" i="0" u="none" strike="noStrike" kern="1200" baseline="0" dirty="0">
                          <a:solidFill>
                            <a:schemeClr val="dk1"/>
                          </a:solidFill>
                          <a:effectLst/>
                          <a:latin typeface="+mn-lt"/>
                          <a:ea typeface="+mn-ea"/>
                          <a:cs typeface="+mn-cs"/>
                        </a:rPr>
                        <a:t>If the Type of certificate (code 3015) is IT3(a) and the Reason code for IT3(a) </a:t>
                      </a:r>
                      <a:r>
                        <a:rPr lang="en-GB" sz="1800" b="1" i="0" u="none" strike="noStrike" kern="1200" baseline="0" dirty="0">
                          <a:solidFill>
                            <a:schemeClr val="dk1"/>
                          </a:solidFill>
                          <a:effectLst/>
                          <a:latin typeface="+mn-lt"/>
                          <a:ea typeface="+mn-ea"/>
                          <a:cs typeface="+mn-cs"/>
                        </a:rPr>
                        <a:t>is</a:t>
                      </a:r>
                      <a:r>
                        <a:rPr lang="en-GB" sz="1800" b="0" i="0" u="none" strike="noStrike" kern="1200" baseline="0" dirty="0">
                          <a:solidFill>
                            <a:schemeClr val="dk1"/>
                          </a:solidFill>
                          <a:effectLst/>
                          <a:latin typeface="+mn-lt"/>
                          <a:ea typeface="+mn-ea"/>
                          <a:cs typeface="+mn-cs"/>
                        </a:rPr>
                        <a:t> </a:t>
                      </a:r>
                      <a:r>
                        <a:rPr lang="en-GB" sz="1800" b="1" i="0" u="none" strike="noStrike" kern="1200" baseline="0" dirty="0">
                          <a:solidFill>
                            <a:schemeClr val="dk1"/>
                          </a:solidFill>
                          <a:effectLst/>
                          <a:latin typeface="+mn-lt"/>
                          <a:ea typeface="+mn-ea"/>
                          <a:cs typeface="+mn-cs"/>
                        </a:rPr>
                        <a:t>not 02 and not 04</a:t>
                      </a:r>
                      <a:r>
                        <a:rPr lang="en-GB" sz="1800" b="0" i="0" u="none" strike="noStrike" kern="1200" baseline="0" dirty="0">
                          <a:solidFill>
                            <a:schemeClr val="dk1"/>
                          </a:solidFill>
                          <a:effectLst/>
                          <a:latin typeface="+mn-lt"/>
                          <a:ea typeface="+mn-ea"/>
                          <a:cs typeface="+mn-cs"/>
                        </a:rPr>
                        <a:t>, then the Income tax reference number is </a:t>
                      </a:r>
                      <a:r>
                        <a:rPr lang="en-GB" sz="1800" b="1" i="0" u="none" strike="noStrike" kern="1200" baseline="0" dirty="0">
                          <a:solidFill>
                            <a:schemeClr val="dk1"/>
                          </a:solidFill>
                          <a:effectLst/>
                          <a:latin typeface="+mn-lt"/>
                          <a:ea typeface="+mn-ea"/>
                          <a:cs typeface="+mn-cs"/>
                        </a:rPr>
                        <a:t>mandatory</a:t>
                      </a:r>
                      <a:r>
                        <a:rPr lang="en-GB" sz="1800" b="0" i="0" u="none" strike="noStrike" kern="1200" baseline="0" dirty="0">
                          <a:solidFill>
                            <a:schemeClr val="dk1"/>
                          </a:solidFill>
                          <a:effectLst/>
                          <a:latin typeface="+mn-lt"/>
                          <a:ea typeface="+mn-ea"/>
                          <a:cs typeface="+mn-cs"/>
                        </a:rPr>
                        <a:t>;</a:t>
                      </a:r>
                      <a:endParaRPr lang="en-ZA" sz="1800" b="0" i="0" u="none" strike="noStrike" kern="1200" baseline="0" dirty="0">
                        <a:solidFill>
                          <a:schemeClr val="dk1"/>
                        </a:solidFill>
                        <a:effectLst/>
                        <a:latin typeface="+mn-lt"/>
                        <a:ea typeface="+mn-ea"/>
                        <a:cs typeface="+mn-cs"/>
                      </a:endParaRPr>
                    </a:p>
                  </a:txBody>
                  <a:tcPr marL="68580" marR="68580" marT="0" marB="0"/>
                </a:tc>
                <a:extLst>
                  <a:ext uri="{0D108BD9-81ED-4DB2-BD59-A6C34878D82A}">
                    <a16:rowId xmlns:a16="http://schemas.microsoft.com/office/drawing/2014/main" val="1559475495"/>
                  </a:ext>
                </a:extLst>
              </a:tr>
            </a:tbl>
          </a:graphicData>
        </a:graphic>
      </p:graphicFrame>
      <p:pic>
        <p:nvPicPr>
          <p:cNvPr id="5" name="Picture 4">
            <a:extLst>
              <a:ext uri="{FF2B5EF4-FFF2-40B4-BE49-F238E27FC236}">
                <a16:creationId xmlns:a16="http://schemas.microsoft.com/office/drawing/2014/main" id="{30E2A3D6-FD29-42CE-937E-363959C86D1C}"/>
              </a:ext>
            </a:extLst>
          </p:cNvPr>
          <p:cNvPicPr>
            <a:picLocks noChangeAspect="1"/>
          </p:cNvPicPr>
          <p:nvPr/>
        </p:nvPicPr>
        <p:blipFill rotWithShape="1">
          <a:blip r:embed="rId2"/>
          <a:srcRect/>
          <a:stretch/>
        </p:blipFill>
        <p:spPr>
          <a:xfrm>
            <a:off x="687509" y="6270986"/>
            <a:ext cx="1116758" cy="587014"/>
          </a:xfrm>
          <a:prstGeom prst="rect">
            <a:avLst/>
          </a:prstGeom>
        </p:spPr>
      </p:pic>
      <p:sp>
        <p:nvSpPr>
          <p:cNvPr id="7" name="Title 1">
            <a:extLst>
              <a:ext uri="{FF2B5EF4-FFF2-40B4-BE49-F238E27FC236}">
                <a16:creationId xmlns:a16="http://schemas.microsoft.com/office/drawing/2014/main" id="{4333EFBD-2A02-E45F-407D-DFDF430F407A}"/>
              </a:ext>
            </a:extLst>
          </p:cNvPr>
          <p:cNvSpPr>
            <a:spLocks noGrp="1"/>
          </p:cNvSpPr>
          <p:nvPr>
            <p:ph type="title"/>
          </p:nvPr>
        </p:nvSpPr>
        <p:spPr>
          <a:xfrm>
            <a:off x="457200" y="274638"/>
            <a:ext cx="8229600" cy="474299"/>
          </a:xfrm>
        </p:spPr>
        <p:txBody>
          <a:bodyPr>
            <a:noAutofit/>
          </a:bodyPr>
          <a:lstStyle/>
          <a:p>
            <a:pPr algn="ctr"/>
            <a:r>
              <a:rPr lang="en-ZA" dirty="0">
                <a:solidFill>
                  <a:srgbClr val="002060"/>
                </a:solidFill>
              </a:rPr>
              <a:t>Validation Rules Updates</a:t>
            </a:r>
            <a:endParaRPr lang="en-ZA" dirty="0"/>
          </a:p>
        </p:txBody>
      </p:sp>
    </p:spTree>
    <p:extLst>
      <p:ext uri="{BB962C8B-B14F-4D97-AF65-F5344CB8AC3E}">
        <p14:creationId xmlns:p14="http://schemas.microsoft.com/office/powerpoint/2010/main" val="156876834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Table 7"/>
          <p:cNvGraphicFramePr>
            <a:graphicFrameLocks noGrp="1"/>
          </p:cNvGraphicFramePr>
          <p:nvPr>
            <p:extLst>
              <p:ext uri="{D42A27DB-BD31-4B8C-83A1-F6EECF244321}">
                <p14:modId xmlns:p14="http://schemas.microsoft.com/office/powerpoint/2010/main" val="37302487"/>
              </p:ext>
            </p:extLst>
          </p:nvPr>
        </p:nvGraphicFramePr>
        <p:xfrm>
          <a:off x="262760" y="1797904"/>
          <a:ext cx="8618480" cy="2379692"/>
        </p:xfrm>
        <a:graphic>
          <a:graphicData uri="http://schemas.openxmlformats.org/drawingml/2006/table">
            <a:tbl>
              <a:tblPr firstRow="1" firstCol="1" bandRow="1">
                <a:tableStyleId>{5C22544A-7EE6-4342-B048-85BDC9FD1C3A}</a:tableStyleId>
              </a:tblPr>
              <a:tblGrid>
                <a:gridCol w="2592552">
                  <a:extLst>
                    <a:ext uri="{9D8B030D-6E8A-4147-A177-3AD203B41FA5}">
                      <a16:colId xmlns:a16="http://schemas.microsoft.com/office/drawing/2014/main" val="3149046496"/>
                    </a:ext>
                  </a:extLst>
                </a:gridCol>
                <a:gridCol w="6025928">
                  <a:extLst>
                    <a:ext uri="{9D8B030D-6E8A-4147-A177-3AD203B41FA5}">
                      <a16:colId xmlns:a16="http://schemas.microsoft.com/office/drawing/2014/main" val="1595933011"/>
                    </a:ext>
                  </a:extLst>
                </a:gridCol>
              </a:tblGrid>
              <a:tr h="698585">
                <a:tc>
                  <a:txBody>
                    <a:bodyPr/>
                    <a:lstStyle/>
                    <a:p>
                      <a:pPr>
                        <a:lnSpc>
                          <a:spcPct val="115000"/>
                        </a:lnSpc>
                        <a:spcAft>
                          <a:spcPts val="0"/>
                        </a:spcAft>
                      </a:pPr>
                      <a:r>
                        <a:rPr lang="en-ZA" sz="1800" dirty="0">
                          <a:solidFill>
                            <a:schemeClr val="tx1"/>
                          </a:solidFill>
                          <a:effectLst/>
                          <a:latin typeface="+mn-lt"/>
                        </a:rPr>
                        <a:t>Tax Certificate Information: Employee</a:t>
                      </a:r>
                      <a:endParaRPr lang="en-ZA" sz="1800" dirty="0">
                        <a:solidFill>
                          <a:schemeClr val="tx1"/>
                        </a:solidFill>
                        <a:effectLst/>
                        <a:latin typeface="+mn-lt"/>
                        <a:ea typeface="Calibri"/>
                        <a:cs typeface="Times New Roman"/>
                      </a:endParaRPr>
                    </a:p>
                  </a:txBody>
                  <a:tcPr marL="68580" marR="68580" marT="0" marB="0"/>
                </a:tc>
                <a:tc>
                  <a:txBody>
                    <a:bodyPr/>
                    <a:lstStyle/>
                    <a:p>
                      <a:pPr>
                        <a:lnSpc>
                          <a:spcPct val="115000"/>
                        </a:lnSpc>
                        <a:spcAft>
                          <a:spcPts val="0"/>
                        </a:spcAft>
                      </a:pPr>
                      <a:r>
                        <a:rPr lang="en-ZA" sz="1800" dirty="0">
                          <a:solidFill>
                            <a:schemeClr val="tx1"/>
                          </a:solidFill>
                          <a:effectLst/>
                          <a:latin typeface="+mn-lt"/>
                        </a:rPr>
                        <a:t>What Changed?</a:t>
                      </a:r>
                      <a:endParaRPr lang="en-ZA" sz="1800" dirty="0">
                        <a:solidFill>
                          <a:schemeClr val="tx1"/>
                        </a:solidFill>
                        <a:effectLst/>
                        <a:latin typeface="+mn-lt"/>
                        <a:ea typeface="Calibri"/>
                        <a:cs typeface="Times New Roman"/>
                      </a:endParaRPr>
                    </a:p>
                  </a:txBody>
                  <a:tcPr marL="68580" marR="68580" marT="0" marB="0"/>
                </a:tc>
                <a:extLst>
                  <a:ext uri="{0D108BD9-81ED-4DB2-BD59-A6C34878D82A}">
                    <a16:rowId xmlns:a16="http://schemas.microsoft.com/office/drawing/2014/main" val="3568249098"/>
                  </a:ext>
                </a:extLst>
              </a:tr>
              <a:tr h="1460085">
                <a:tc>
                  <a:txBody>
                    <a:bodyPr/>
                    <a:lstStyle/>
                    <a:p>
                      <a:pPr>
                        <a:lnSpc>
                          <a:spcPct val="115000"/>
                        </a:lnSpc>
                        <a:spcAft>
                          <a:spcPts val="0"/>
                        </a:spcAft>
                      </a:pPr>
                      <a:r>
                        <a:rPr lang="en-ZA" sz="1800" dirty="0">
                          <a:effectLst/>
                          <a:latin typeface="+mn-lt"/>
                          <a:ea typeface="Calibri"/>
                          <a:cs typeface="Times New Roman"/>
                        </a:rPr>
                        <a:t>Income Received (Code: 3601/3651)</a:t>
                      </a:r>
                    </a:p>
                  </a:txBody>
                  <a:tcPr marL="68580" marR="68580" marT="0" marB="0"/>
                </a:tc>
                <a:tc>
                  <a:txBody>
                    <a:bodyPr/>
                    <a:lstStyle/>
                    <a:p>
                      <a:pPr>
                        <a:lnSpc>
                          <a:spcPct val="115000"/>
                        </a:lnSpc>
                        <a:spcAft>
                          <a:spcPts val="0"/>
                        </a:spcAft>
                      </a:pPr>
                      <a:r>
                        <a:rPr lang="en-GB" sz="1800" dirty="0">
                          <a:effectLst/>
                          <a:latin typeface="+mn-lt"/>
                        </a:rPr>
                        <a:t>An amount which is paid or payable to an employee for Services rendered, excluding any Long Service Cash Award, required to be declared under code 3622/3672</a:t>
                      </a:r>
                      <a:endParaRPr lang="en-ZA" sz="1800" b="0" i="0" u="none" strike="noStrike" kern="1200" baseline="0" dirty="0">
                        <a:solidFill>
                          <a:schemeClr val="dk1"/>
                        </a:solidFill>
                        <a:latin typeface="+mn-lt"/>
                        <a:ea typeface="+mn-ea"/>
                        <a:cs typeface="+mn-cs"/>
                      </a:endParaRPr>
                    </a:p>
                  </a:txBody>
                  <a:tcPr marL="68580" marR="68580" marT="0" marB="0"/>
                </a:tc>
                <a:extLst>
                  <a:ext uri="{0D108BD9-81ED-4DB2-BD59-A6C34878D82A}">
                    <a16:rowId xmlns:a16="http://schemas.microsoft.com/office/drawing/2014/main" val="1559475495"/>
                  </a:ext>
                </a:extLst>
              </a:tr>
            </a:tbl>
          </a:graphicData>
        </a:graphic>
      </p:graphicFrame>
      <p:pic>
        <p:nvPicPr>
          <p:cNvPr id="5" name="Picture 4">
            <a:extLst>
              <a:ext uri="{FF2B5EF4-FFF2-40B4-BE49-F238E27FC236}">
                <a16:creationId xmlns:a16="http://schemas.microsoft.com/office/drawing/2014/main" id="{30E2A3D6-FD29-42CE-937E-363959C86D1C}"/>
              </a:ext>
            </a:extLst>
          </p:cNvPr>
          <p:cNvPicPr>
            <a:picLocks noChangeAspect="1"/>
          </p:cNvPicPr>
          <p:nvPr/>
        </p:nvPicPr>
        <p:blipFill rotWithShape="1">
          <a:blip r:embed="rId2"/>
          <a:srcRect/>
          <a:stretch/>
        </p:blipFill>
        <p:spPr>
          <a:xfrm>
            <a:off x="687509" y="6270986"/>
            <a:ext cx="1116758" cy="587014"/>
          </a:xfrm>
          <a:prstGeom prst="rect">
            <a:avLst/>
          </a:prstGeom>
        </p:spPr>
      </p:pic>
      <p:sp>
        <p:nvSpPr>
          <p:cNvPr id="6" name="TextBox 5">
            <a:extLst>
              <a:ext uri="{FF2B5EF4-FFF2-40B4-BE49-F238E27FC236}">
                <a16:creationId xmlns:a16="http://schemas.microsoft.com/office/drawing/2014/main" id="{EB6840D8-CFBB-FBD6-29D6-05D0E37193FB}"/>
              </a:ext>
            </a:extLst>
          </p:cNvPr>
          <p:cNvSpPr txBox="1"/>
          <p:nvPr/>
        </p:nvSpPr>
        <p:spPr>
          <a:xfrm>
            <a:off x="352792" y="1047165"/>
            <a:ext cx="8528448" cy="369332"/>
          </a:xfrm>
          <a:prstGeom prst="rect">
            <a:avLst/>
          </a:prstGeom>
          <a:noFill/>
        </p:spPr>
        <p:txBody>
          <a:bodyPr wrap="square">
            <a:spAutoFit/>
          </a:bodyPr>
          <a:lstStyle/>
          <a:p>
            <a:r>
              <a:rPr lang="en-GB" b="1" dirty="0"/>
              <a:t>Validation Rules</a:t>
            </a:r>
          </a:p>
        </p:txBody>
      </p:sp>
      <p:sp>
        <p:nvSpPr>
          <p:cNvPr id="9" name="Title 1">
            <a:extLst>
              <a:ext uri="{FF2B5EF4-FFF2-40B4-BE49-F238E27FC236}">
                <a16:creationId xmlns:a16="http://schemas.microsoft.com/office/drawing/2014/main" id="{4705F504-E738-C697-1CFC-5C7BC75C9B5E}"/>
              </a:ext>
            </a:extLst>
          </p:cNvPr>
          <p:cNvSpPr>
            <a:spLocks noGrp="1"/>
          </p:cNvSpPr>
          <p:nvPr>
            <p:ph type="title"/>
          </p:nvPr>
        </p:nvSpPr>
        <p:spPr>
          <a:xfrm>
            <a:off x="457200" y="274638"/>
            <a:ext cx="8229600" cy="474299"/>
          </a:xfrm>
        </p:spPr>
        <p:txBody>
          <a:bodyPr>
            <a:noAutofit/>
          </a:bodyPr>
          <a:lstStyle/>
          <a:p>
            <a:pPr algn="ctr"/>
            <a:r>
              <a:rPr lang="en-ZA" dirty="0">
                <a:solidFill>
                  <a:srgbClr val="002060"/>
                </a:solidFill>
              </a:rPr>
              <a:t>Validation Rules Updates</a:t>
            </a:r>
            <a:br>
              <a:rPr lang="en-ZA" dirty="0"/>
            </a:br>
            <a:endParaRPr lang="en-ZA" dirty="0"/>
          </a:p>
        </p:txBody>
      </p:sp>
    </p:spTree>
    <p:extLst>
      <p:ext uri="{BB962C8B-B14F-4D97-AF65-F5344CB8AC3E}">
        <p14:creationId xmlns:p14="http://schemas.microsoft.com/office/powerpoint/2010/main" val="40443505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Table 7"/>
          <p:cNvGraphicFramePr>
            <a:graphicFrameLocks noGrp="1"/>
          </p:cNvGraphicFramePr>
          <p:nvPr>
            <p:extLst>
              <p:ext uri="{D42A27DB-BD31-4B8C-83A1-F6EECF244321}">
                <p14:modId xmlns:p14="http://schemas.microsoft.com/office/powerpoint/2010/main" val="212838258"/>
              </p:ext>
            </p:extLst>
          </p:nvPr>
        </p:nvGraphicFramePr>
        <p:xfrm>
          <a:off x="257744" y="1400249"/>
          <a:ext cx="8636874" cy="3732022"/>
        </p:xfrm>
        <a:graphic>
          <a:graphicData uri="http://schemas.openxmlformats.org/drawingml/2006/table">
            <a:tbl>
              <a:tblPr firstRow="1" firstCol="1" bandRow="1">
                <a:tableStyleId>{5C22544A-7EE6-4342-B048-85BDC9FD1C3A}</a:tableStyleId>
              </a:tblPr>
              <a:tblGrid>
                <a:gridCol w="2598085">
                  <a:extLst>
                    <a:ext uri="{9D8B030D-6E8A-4147-A177-3AD203B41FA5}">
                      <a16:colId xmlns:a16="http://schemas.microsoft.com/office/drawing/2014/main" val="3149046496"/>
                    </a:ext>
                  </a:extLst>
                </a:gridCol>
                <a:gridCol w="6038789">
                  <a:extLst>
                    <a:ext uri="{9D8B030D-6E8A-4147-A177-3AD203B41FA5}">
                      <a16:colId xmlns:a16="http://schemas.microsoft.com/office/drawing/2014/main" val="1595933011"/>
                    </a:ext>
                  </a:extLst>
                </a:gridCol>
              </a:tblGrid>
              <a:tr h="731633">
                <a:tc>
                  <a:txBody>
                    <a:bodyPr/>
                    <a:lstStyle/>
                    <a:p>
                      <a:pPr>
                        <a:lnSpc>
                          <a:spcPct val="115000"/>
                        </a:lnSpc>
                        <a:spcAft>
                          <a:spcPts val="0"/>
                        </a:spcAft>
                      </a:pPr>
                      <a:r>
                        <a:rPr lang="en-ZA" sz="1800" dirty="0">
                          <a:solidFill>
                            <a:schemeClr val="tx1"/>
                          </a:solidFill>
                          <a:effectLst/>
                          <a:latin typeface="+mn-lt"/>
                        </a:rPr>
                        <a:t>Tax Certificate Information: Employee</a:t>
                      </a:r>
                      <a:endParaRPr lang="en-ZA" sz="1800" dirty="0">
                        <a:solidFill>
                          <a:schemeClr val="tx1"/>
                        </a:solidFill>
                        <a:effectLst/>
                        <a:latin typeface="+mn-lt"/>
                        <a:ea typeface="Calibri"/>
                        <a:cs typeface="Times New Roman"/>
                      </a:endParaRPr>
                    </a:p>
                  </a:txBody>
                  <a:tcPr marL="68580" marR="68580" marT="0" marB="0"/>
                </a:tc>
                <a:tc>
                  <a:txBody>
                    <a:bodyPr/>
                    <a:lstStyle/>
                    <a:p>
                      <a:pPr>
                        <a:lnSpc>
                          <a:spcPct val="115000"/>
                        </a:lnSpc>
                        <a:spcAft>
                          <a:spcPts val="0"/>
                        </a:spcAft>
                      </a:pPr>
                      <a:r>
                        <a:rPr lang="en-ZA" sz="1800" dirty="0">
                          <a:solidFill>
                            <a:schemeClr val="tx1"/>
                          </a:solidFill>
                          <a:effectLst/>
                          <a:latin typeface="+mn-lt"/>
                        </a:rPr>
                        <a:t>What Changed?</a:t>
                      </a:r>
                      <a:endParaRPr lang="en-ZA" sz="1800" dirty="0">
                        <a:solidFill>
                          <a:schemeClr val="tx1"/>
                        </a:solidFill>
                        <a:effectLst/>
                        <a:latin typeface="+mn-lt"/>
                        <a:ea typeface="Calibri"/>
                        <a:cs typeface="Times New Roman"/>
                      </a:endParaRPr>
                    </a:p>
                  </a:txBody>
                  <a:tcPr marL="68580" marR="68580" marT="0" marB="0"/>
                </a:tc>
                <a:extLst>
                  <a:ext uri="{0D108BD9-81ED-4DB2-BD59-A6C34878D82A}">
                    <a16:rowId xmlns:a16="http://schemas.microsoft.com/office/drawing/2014/main" val="3568249098"/>
                  </a:ext>
                </a:extLst>
              </a:tr>
              <a:tr h="1972726">
                <a:tc>
                  <a:txBody>
                    <a:bodyPr/>
                    <a:lstStyle/>
                    <a:p>
                      <a:pPr>
                        <a:lnSpc>
                          <a:spcPct val="115000"/>
                        </a:lnSpc>
                        <a:spcAft>
                          <a:spcPts val="0"/>
                        </a:spcAft>
                      </a:pPr>
                      <a:r>
                        <a:rPr lang="en-ZA" sz="1800" dirty="0">
                          <a:effectLst/>
                          <a:latin typeface="+mn-lt"/>
                          <a:ea typeface="Calibri"/>
                          <a:cs typeface="Times New Roman"/>
                        </a:rPr>
                        <a:t>Employer and Employee Email Address</a:t>
                      </a:r>
                    </a:p>
                  </a:txBody>
                  <a:tcPr marL="68580" marR="68580" marT="0" marB="0"/>
                </a:tc>
                <a:tc>
                  <a:txBody>
                    <a:bodyPr/>
                    <a:lstStyle/>
                    <a:p>
                      <a:pPr marL="285750" marR="0" lvl="0" indent="-285750" algn="l" defTabSz="914400" rtl="0" eaLnBrk="1" fontAlgn="auto" latinLnBrk="0" hangingPunct="1">
                        <a:lnSpc>
                          <a:spcPct val="115000"/>
                        </a:lnSpc>
                        <a:spcBef>
                          <a:spcPts val="0"/>
                        </a:spcBef>
                        <a:spcAft>
                          <a:spcPts val="0"/>
                        </a:spcAft>
                        <a:buClrTx/>
                        <a:buSzTx/>
                        <a:buFont typeface="Arial" panose="020B0604020202020204" pitchFamily="34" charset="0"/>
                        <a:buChar char="•"/>
                        <a:tabLst/>
                        <a:defRPr/>
                      </a:pPr>
                      <a:r>
                        <a:rPr lang="en-GB" sz="1800" dirty="0">
                          <a:effectLst/>
                          <a:latin typeface="+mn-lt"/>
                        </a:rPr>
                        <a:t>The following characters are NOT allowed:</a:t>
                      </a:r>
                    </a:p>
                    <a:p>
                      <a:pPr marL="285750" marR="0" lvl="0" indent="-285750" algn="l" defTabSz="914400" rtl="0" eaLnBrk="1" fontAlgn="auto" latinLnBrk="0" hangingPunct="1">
                        <a:lnSpc>
                          <a:spcPct val="115000"/>
                        </a:lnSpc>
                        <a:spcBef>
                          <a:spcPts val="0"/>
                        </a:spcBef>
                        <a:spcAft>
                          <a:spcPts val="0"/>
                        </a:spcAft>
                        <a:buClrTx/>
                        <a:buSzTx/>
                        <a:buFont typeface="Arial" panose="020B0604020202020204" pitchFamily="34" charset="0"/>
                        <a:buChar char="•"/>
                        <a:tabLst/>
                        <a:defRPr/>
                      </a:pPr>
                      <a:r>
                        <a:rPr lang="en-GB" sz="1800" dirty="0">
                          <a:effectLst/>
                          <a:latin typeface="+mn-lt"/>
                        </a:rPr>
                        <a:t>Open bracket (</a:t>
                      </a:r>
                    </a:p>
                    <a:p>
                      <a:pPr marL="285750" marR="0" lvl="0" indent="-285750" algn="l" defTabSz="914400" rtl="0" eaLnBrk="1" fontAlgn="auto" latinLnBrk="0" hangingPunct="1">
                        <a:lnSpc>
                          <a:spcPct val="115000"/>
                        </a:lnSpc>
                        <a:spcBef>
                          <a:spcPts val="0"/>
                        </a:spcBef>
                        <a:spcAft>
                          <a:spcPts val="0"/>
                        </a:spcAft>
                        <a:buClrTx/>
                        <a:buSzTx/>
                        <a:buFont typeface="Arial" panose="020B0604020202020204" pitchFamily="34" charset="0"/>
                        <a:buChar char="•"/>
                        <a:tabLst/>
                        <a:defRPr/>
                      </a:pPr>
                      <a:r>
                        <a:rPr lang="en-GB" sz="1800" dirty="0">
                          <a:effectLst/>
                          <a:latin typeface="+mn-lt"/>
                        </a:rPr>
                        <a:t>Close bracket )</a:t>
                      </a:r>
                    </a:p>
                    <a:p>
                      <a:pPr marL="285750" marR="0" lvl="0" indent="-285750" algn="l" defTabSz="914400" rtl="0" eaLnBrk="1" fontAlgn="auto" latinLnBrk="0" hangingPunct="1">
                        <a:lnSpc>
                          <a:spcPct val="115000"/>
                        </a:lnSpc>
                        <a:spcBef>
                          <a:spcPts val="0"/>
                        </a:spcBef>
                        <a:spcAft>
                          <a:spcPts val="0"/>
                        </a:spcAft>
                        <a:buClrTx/>
                        <a:buSzTx/>
                        <a:buFont typeface="Arial" panose="020B0604020202020204" pitchFamily="34" charset="0"/>
                        <a:buChar char="•"/>
                        <a:tabLst/>
                        <a:defRPr/>
                      </a:pPr>
                      <a:r>
                        <a:rPr lang="en-GB" sz="1800" dirty="0">
                          <a:effectLst/>
                          <a:latin typeface="+mn-lt"/>
                        </a:rPr>
                        <a:t>Back slash \ o Apostrophe/single inverted commas</a:t>
                      </a:r>
                    </a:p>
                    <a:p>
                      <a:pPr marL="285750" marR="0" lvl="0" indent="-285750" algn="l" defTabSz="914400" rtl="0" eaLnBrk="1" fontAlgn="auto" latinLnBrk="0" hangingPunct="1">
                        <a:lnSpc>
                          <a:spcPct val="115000"/>
                        </a:lnSpc>
                        <a:spcBef>
                          <a:spcPts val="0"/>
                        </a:spcBef>
                        <a:spcAft>
                          <a:spcPts val="0"/>
                        </a:spcAft>
                        <a:buClrTx/>
                        <a:buSzTx/>
                        <a:buFont typeface="Arial" panose="020B0604020202020204" pitchFamily="34" charset="0"/>
                        <a:buChar char="•"/>
                        <a:tabLst/>
                        <a:defRPr/>
                      </a:pPr>
                      <a:r>
                        <a:rPr lang="en-GB" sz="1800" dirty="0">
                          <a:effectLst/>
                          <a:latin typeface="+mn-lt"/>
                        </a:rPr>
                        <a:t>Pipe |</a:t>
                      </a:r>
                    </a:p>
                    <a:p>
                      <a:pPr marL="285750" marR="0" lvl="0" indent="-285750" algn="l" defTabSz="914400" rtl="0" eaLnBrk="1" fontAlgn="auto" latinLnBrk="0" hangingPunct="1">
                        <a:lnSpc>
                          <a:spcPct val="115000"/>
                        </a:lnSpc>
                        <a:spcBef>
                          <a:spcPts val="0"/>
                        </a:spcBef>
                        <a:spcAft>
                          <a:spcPts val="0"/>
                        </a:spcAft>
                        <a:buClrTx/>
                        <a:buSzTx/>
                        <a:buFont typeface="Arial" panose="020B0604020202020204" pitchFamily="34" charset="0"/>
                        <a:buChar char="•"/>
                        <a:tabLst/>
                        <a:defRPr/>
                      </a:pPr>
                      <a:r>
                        <a:rPr lang="en-GB" sz="1800" dirty="0">
                          <a:effectLst/>
                          <a:latin typeface="+mn-lt"/>
                        </a:rPr>
                        <a:t>Percentage %</a:t>
                      </a:r>
                    </a:p>
                    <a:p>
                      <a:pPr marL="285750" marR="0" lvl="0" indent="-285750" algn="l" defTabSz="914400" rtl="0" eaLnBrk="1" fontAlgn="auto" latinLnBrk="0" hangingPunct="1">
                        <a:lnSpc>
                          <a:spcPct val="115000"/>
                        </a:lnSpc>
                        <a:spcBef>
                          <a:spcPts val="0"/>
                        </a:spcBef>
                        <a:spcAft>
                          <a:spcPts val="0"/>
                        </a:spcAft>
                        <a:buClrTx/>
                        <a:buSzTx/>
                        <a:buFont typeface="Arial" panose="020B0604020202020204" pitchFamily="34" charset="0"/>
                        <a:buChar char="•"/>
                        <a:tabLst/>
                        <a:defRPr/>
                      </a:pPr>
                      <a:r>
                        <a:rPr lang="en-GB" sz="1800" b="1" dirty="0">
                          <a:effectLst/>
                          <a:latin typeface="+mn-lt"/>
                        </a:rPr>
                        <a:t>Note: </a:t>
                      </a:r>
                      <a:r>
                        <a:rPr lang="en-GB" sz="1800" dirty="0">
                          <a:effectLst/>
                          <a:latin typeface="+mn-lt"/>
                        </a:rPr>
                        <a:t>Where the services of the employee is terminated for any reason and new contact details are available, the new detail must be provided in this field</a:t>
                      </a:r>
                    </a:p>
                  </a:txBody>
                  <a:tcPr marL="68580" marR="68580" marT="0" marB="0"/>
                </a:tc>
                <a:extLst>
                  <a:ext uri="{0D108BD9-81ED-4DB2-BD59-A6C34878D82A}">
                    <a16:rowId xmlns:a16="http://schemas.microsoft.com/office/drawing/2014/main" val="1559475495"/>
                  </a:ext>
                </a:extLst>
              </a:tr>
            </a:tbl>
          </a:graphicData>
        </a:graphic>
      </p:graphicFrame>
      <p:pic>
        <p:nvPicPr>
          <p:cNvPr id="6" name="Picture 5">
            <a:extLst>
              <a:ext uri="{FF2B5EF4-FFF2-40B4-BE49-F238E27FC236}">
                <a16:creationId xmlns:a16="http://schemas.microsoft.com/office/drawing/2014/main" id="{021AAF62-EB77-411C-9D08-85FD4B597F62}"/>
              </a:ext>
            </a:extLst>
          </p:cNvPr>
          <p:cNvPicPr>
            <a:picLocks noChangeAspect="1"/>
          </p:cNvPicPr>
          <p:nvPr/>
        </p:nvPicPr>
        <p:blipFill rotWithShape="1">
          <a:blip r:embed="rId2"/>
          <a:srcRect/>
          <a:stretch/>
        </p:blipFill>
        <p:spPr>
          <a:xfrm>
            <a:off x="687509" y="6270986"/>
            <a:ext cx="1116758" cy="587014"/>
          </a:xfrm>
          <a:prstGeom prst="rect">
            <a:avLst/>
          </a:prstGeom>
        </p:spPr>
      </p:pic>
      <p:sp>
        <p:nvSpPr>
          <p:cNvPr id="7" name="TextBox 6">
            <a:extLst>
              <a:ext uri="{FF2B5EF4-FFF2-40B4-BE49-F238E27FC236}">
                <a16:creationId xmlns:a16="http://schemas.microsoft.com/office/drawing/2014/main" id="{14D2F063-E031-98DB-47AB-8C0E7CADE356}"/>
              </a:ext>
            </a:extLst>
          </p:cNvPr>
          <p:cNvSpPr txBox="1"/>
          <p:nvPr/>
        </p:nvSpPr>
        <p:spPr>
          <a:xfrm>
            <a:off x="257743" y="862499"/>
            <a:ext cx="8528448" cy="369332"/>
          </a:xfrm>
          <a:prstGeom prst="rect">
            <a:avLst/>
          </a:prstGeom>
          <a:noFill/>
        </p:spPr>
        <p:txBody>
          <a:bodyPr wrap="square">
            <a:spAutoFit/>
          </a:bodyPr>
          <a:lstStyle/>
          <a:p>
            <a:r>
              <a:rPr lang="en-GB" b="1" dirty="0"/>
              <a:t>Validation Rules</a:t>
            </a:r>
          </a:p>
        </p:txBody>
      </p:sp>
      <p:sp>
        <p:nvSpPr>
          <p:cNvPr id="9" name="Title 1">
            <a:extLst>
              <a:ext uri="{FF2B5EF4-FFF2-40B4-BE49-F238E27FC236}">
                <a16:creationId xmlns:a16="http://schemas.microsoft.com/office/drawing/2014/main" id="{E06D14C6-A446-40F6-DD80-ECAE0BD70C66}"/>
              </a:ext>
            </a:extLst>
          </p:cNvPr>
          <p:cNvSpPr>
            <a:spLocks noGrp="1"/>
          </p:cNvSpPr>
          <p:nvPr>
            <p:ph type="title"/>
          </p:nvPr>
        </p:nvSpPr>
        <p:spPr>
          <a:xfrm>
            <a:off x="457200" y="274638"/>
            <a:ext cx="8229600" cy="474299"/>
          </a:xfrm>
        </p:spPr>
        <p:txBody>
          <a:bodyPr>
            <a:noAutofit/>
          </a:bodyPr>
          <a:lstStyle/>
          <a:p>
            <a:pPr algn="ctr"/>
            <a:r>
              <a:rPr lang="en-ZA" dirty="0">
                <a:solidFill>
                  <a:srgbClr val="002060"/>
                </a:solidFill>
              </a:rPr>
              <a:t>Validation Rules Updates</a:t>
            </a:r>
            <a:br>
              <a:rPr lang="en-ZA" dirty="0"/>
            </a:br>
            <a:br>
              <a:rPr lang="en-ZA" dirty="0"/>
            </a:br>
            <a:endParaRPr lang="en-ZA" dirty="0"/>
          </a:p>
        </p:txBody>
      </p:sp>
    </p:spTree>
    <p:extLst>
      <p:ext uri="{BB962C8B-B14F-4D97-AF65-F5344CB8AC3E}">
        <p14:creationId xmlns:p14="http://schemas.microsoft.com/office/powerpoint/2010/main" val="240937612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Table 6"/>
          <p:cNvGraphicFramePr>
            <a:graphicFrameLocks noGrp="1"/>
          </p:cNvGraphicFramePr>
          <p:nvPr>
            <p:extLst>
              <p:ext uri="{D42A27DB-BD31-4B8C-83A1-F6EECF244321}">
                <p14:modId xmlns:p14="http://schemas.microsoft.com/office/powerpoint/2010/main" val="3584209949"/>
              </p:ext>
            </p:extLst>
          </p:nvPr>
        </p:nvGraphicFramePr>
        <p:xfrm>
          <a:off x="204650" y="2507621"/>
          <a:ext cx="8699864" cy="3177848"/>
        </p:xfrm>
        <a:graphic>
          <a:graphicData uri="http://schemas.openxmlformats.org/drawingml/2006/table">
            <a:tbl>
              <a:tblPr firstRow="1" firstCol="1" bandRow="1">
                <a:tableStyleId>{5C22544A-7EE6-4342-B048-85BDC9FD1C3A}</a:tableStyleId>
              </a:tblPr>
              <a:tblGrid>
                <a:gridCol w="2656328">
                  <a:extLst>
                    <a:ext uri="{9D8B030D-6E8A-4147-A177-3AD203B41FA5}">
                      <a16:colId xmlns:a16="http://schemas.microsoft.com/office/drawing/2014/main" val="20000"/>
                    </a:ext>
                  </a:extLst>
                </a:gridCol>
                <a:gridCol w="6043536">
                  <a:extLst>
                    <a:ext uri="{9D8B030D-6E8A-4147-A177-3AD203B41FA5}">
                      <a16:colId xmlns:a16="http://schemas.microsoft.com/office/drawing/2014/main" val="20001"/>
                    </a:ext>
                  </a:extLst>
                </a:gridCol>
              </a:tblGrid>
              <a:tr h="680901">
                <a:tc>
                  <a:txBody>
                    <a:bodyPr/>
                    <a:lstStyle/>
                    <a:p>
                      <a:pPr>
                        <a:lnSpc>
                          <a:spcPct val="115000"/>
                        </a:lnSpc>
                        <a:spcAft>
                          <a:spcPts val="0"/>
                        </a:spcAft>
                      </a:pPr>
                      <a:r>
                        <a:rPr lang="en-ZA" sz="1800" dirty="0">
                          <a:solidFill>
                            <a:schemeClr val="tx1"/>
                          </a:solidFill>
                          <a:effectLst/>
                        </a:rPr>
                        <a:t>Tax Certificate Information: Employee</a:t>
                      </a:r>
                      <a:endParaRPr lang="en-ZA" sz="1800" dirty="0">
                        <a:solidFill>
                          <a:schemeClr val="tx1"/>
                        </a:solidFill>
                        <a:effectLst/>
                        <a:latin typeface="Calibri"/>
                        <a:ea typeface="Calibri"/>
                        <a:cs typeface="Times New Roman"/>
                      </a:endParaRPr>
                    </a:p>
                  </a:txBody>
                  <a:tcPr marL="68580" marR="68580" marT="0" marB="0"/>
                </a:tc>
                <a:tc>
                  <a:txBody>
                    <a:bodyPr/>
                    <a:lstStyle/>
                    <a:p>
                      <a:pPr>
                        <a:lnSpc>
                          <a:spcPct val="115000"/>
                        </a:lnSpc>
                        <a:spcAft>
                          <a:spcPts val="0"/>
                        </a:spcAft>
                      </a:pPr>
                      <a:r>
                        <a:rPr lang="en-ZA" sz="1800" dirty="0">
                          <a:solidFill>
                            <a:schemeClr val="tx1"/>
                          </a:solidFill>
                          <a:effectLst/>
                        </a:rPr>
                        <a:t>What Changed?</a:t>
                      </a:r>
                      <a:endParaRPr lang="en-ZA" sz="1800" dirty="0">
                        <a:solidFill>
                          <a:schemeClr val="tx1"/>
                        </a:solidFill>
                        <a:effectLst/>
                        <a:latin typeface="Calibri"/>
                        <a:ea typeface="Calibri"/>
                        <a:cs typeface="Times New Roman"/>
                      </a:endParaRPr>
                    </a:p>
                  </a:txBody>
                  <a:tcPr marL="68580" marR="68580" marT="0" marB="0"/>
                </a:tc>
                <a:extLst>
                  <a:ext uri="{0D108BD9-81ED-4DB2-BD59-A6C34878D82A}">
                    <a16:rowId xmlns:a16="http://schemas.microsoft.com/office/drawing/2014/main" val="10000"/>
                  </a:ext>
                </a:extLst>
              </a:tr>
              <a:tr h="2445050">
                <a:tc>
                  <a:txBody>
                    <a:bodyPr/>
                    <a:lstStyle/>
                    <a:p>
                      <a:pPr>
                        <a:lnSpc>
                          <a:spcPct val="115000"/>
                        </a:lnSpc>
                        <a:spcAft>
                          <a:spcPts val="0"/>
                        </a:spcAft>
                      </a:pPr>
                      <a:r>
                        <a:rPr lang="en-ZA" sz="1800" dirty="0">
                          <a:effectLst/>
                        </a:rPr>
                        <a:t>Directive number (3230)</a:t>
                      </a:r>
                      <a:endParaRPr lang="en-ZA" sz="1800" dirty="0">
                        <a:effectLst/>
                        <a:latin typeface="Calibri"/>
                        <a:ea typeface="Calibri"/>
                        <a:cs typeface="Times New Roman"/>
                      </a:endParaRPr>
                    </a:p>
                  </a:txBody>
                  <a:tcPr marL="68580" marR="68580" marT="0" marB="0"/>
                </a:tc>
                <a:tc>
                  <a:txBody>
                    <a:bodyPr/>
                    <a:lstStyle/>
                    <a:p>
                      <a:pPr>
                        <a:lnSpc>
                          <a:spcPct val="115000"/>
                        </a:lnSpc>
                        <a:spcAft>
                          <a:spcPts val="0"/>
                        </a:spcAft>
                      </a:pPr>
                      <a:r>
                        <a:rPr lang="en-GB" sz="1800" dirty="0">
                          <a:effectLst/>
                          <a:latin typeface="+mn-lt"/>
                        </a:rPr>
                        <a:t>Number of the directive issued by SARS either relating to a specific lump sum income or to a fixed rate or a fixed amount to be deducted for PAYE</a:t>
                      </a:r>
                    </a:p>
                    <a:p>
                      <a:pPr>
                        <a:lnSpc>
                          <a:spcPct val="115000"/>
                        </a:lnSpc>
                        <a:spcAft>
                          <a:spcPts val="0"/>
                        </a:spcAft>
                      </a:pPr>
                      <a:r>
                        <a:rPr lang="en-GB" sz="1800" dirty="0">
                          <a:effectLst/>
                          <a:latin typeface="+mn-lt"/>
                          <a:ea typeface="Calibri"/>
                          <a:cs typeface="Times New Roman"/>
                        </a:rPr>
                        <a:t>Conditional:</a:t>
                      </a:r>
                    </a:p>
                    <a:p>
                      <a:pPr marL="285750" indent="-285750">
                        <a:lnSpc>
                          <a:spcPct val="115000"/>
                        </a:lnSpc>
                        <a:spcAft>
                          <a:spcPts val="0"/>
                        </a:spcAft>
                        <a:buFont typeface="Arial" panose="020B0604020202020204" pitchFamily="34" charset="0"/>
                        <a:buChar char="•"/>
                      </a:pPr>
                      <a:r>
                        <a:rPr lang="en-GB" sz="1800" dirty="0">
                          <a:effectLst/>
                          <a:latin typeface="+mn-lt"/>
                          <a:ea typeface="Calibri"/>
                          <a:cs typeface="Times New Roman"/>
                        </a:rPr>
                        <a:t>If the Transaction year is &lt; 2022, then Code can be repeated up to a maximum of 3 times;</a:t>
                      </a:r>
                    </a:p>
                    <a:p>
                      <a:pPr marL="285750" indent="-285750">
                        <a:lnSpc>
                          <a:spcPct val="115000"/>
                        </a:lnSpc>
                        <a:spcAft>
                          <a:spcPts val="0"/>
                        </a:spcAft>
                        <a:buFont typeface="Arial" panose="020B0604020202020204" pitchFamily="34" charset="0"/>
                        <a:buChar char="•"/>
                      </a:pPr>
                      <a:r>
                        <a:rPr lang="en-GB" sz="1800" dirty="0">
                          <a:effectLst/>
                          <a:latin typeface="+mn-lt"/>
                          <a:ea typeface="Calibri"/>
                          <a:cs typeface="Times New Roman"/>
                        </a:rPr>
                        <a:t>If the Transaction Year is &gt;= 2022, then Directive Number can be repeated up to 5 times</a:t>
                      </a:r>
                      <a:endParaRPr lang="en-ZA" sz="1800" dirty="0">
                        <a:effectLst/>
                        <a:latin typeface="+mj-lt"/>
                        <a:ea typeface="Calibri"/>
                        <a:cs typeface="Times New Roman"/>
                      </a:endParaRPr>
                    </a:p>
                  </a:txBody>
                  <a:tcPr marL="68580" marR="68580" marT="0" marB="0"/>
                </a:tc>
                <a:extLst>
                  <a:ext uri="{0D108BD9-81ED-4DB2-BD59-A6C34878D82A}">
                    <a16:rowId xmlns:a16="http://schemas.microsoft.com/office/drawing/2014/main" val="10001"/>
                  </a:ext>
                </a:extLst>
              </a:tr>
            </a:tbl>
          </a:graphicData>
        </a:graphic>
      </p:graphicFrame>
      <p:pic>
        <p:nvPicPr>
          <p:cNvPr id="5" name="Picture 4">
            <a:extLst>
              <a:ext uri="{FF2B5EF4-FFF2-40B4-BE49-F238E27FC236}">
                <a16:creationId xmlns:a16="http://schemas.microsoft.com/office/drawing/2014/main" id="{55CDA874-8304-4530-A5FB-B6241E392226}"/>
              </a:ext>
            </a:extLst>
          </p:cNvPr>
          <p:cNvPicPr>
            <a:picLocks noChangeAspect="1"/>
          </p:cNvPicPr>
          <p:nvPr/>
        </p:nvPicPr>
        <p:blipFill rotWithShape="1">
          <a:blip r:embed="rId2"/>
          <a:srcRect/>
          <a:stretch/>
        </p:blipFill>
        <p:spPr>
          <a:xfrm>
            <a:off x="687509" y="6270986"/>
            <a:ext cx="1116758" cy="587014"/>
          </a:xfrm>
          <a:prstGeom prst="rect">
            <a:avLst/>
          </a:prstGeom>
        </p:spPr>
      </p:pic>
      <p:sp>
        <p:nvSpPr>
          <p:cNvPr id="6" name="TextBox 5">
            <a:extLst>
              <a:ext uri="{FF2B5EF4-FFF2-40B4-BE49-F238E27FC236}">
                <a16:creationId xmlns:a16="http://schemas.microsoft.com/office/drawing/2014/main" id="{232B152C-51E9-DA6B-5428-03DB26C3A03E}"/>
              </a:ext>
            </a:extLst>
          </p:cNvPr>
          <p:cNvSpPr txBox="1"/>
          <p:nvPr/>
        </p:nvSpPr>
        <p:spPr>
          <a:xfrm>
            <a:off x="204650" y="954003"/>
            <a:ext cx="8634550" cy="646331"/>
          </a:xfrm>
          <a:prstGeom prst="rect">
            <a:avLst/>
          </a:prstGeom>
          <a:noFill/>
        </p:spPr>
        <p:txBody>
          <a:bodyPr wrap="square">
            <a:spAutoFit/>
          </a:bodyPr>
          <a:lstStyle/>
          <a:p>
            <a:pPr marL="285750" indent="-285750">
              <a:buFont typeface="Arial" panose="020B0604020202020204" pitchFamily="34" charset="0"/>
              <a:buChar char="•"/>
            </a:pPr>
            <a:r>
              <a:rPr lang="en-GB" dirty="0"/>
              <a:t>For Lump Sum Directives issued for source codes as defined in the validation rule all the directive information fields MUST be completed</a:t>
            </a:r>
            <a:endParaRPr lang="en-ZA" dirty="0"/>
          </a:p>
        </p:txBody>
      </p:sp>
      <p:sp>
        <p:nvSpPr>
          <p:cNvPr id="8" name="TextBox 7">
            <a:extLst>
              <a:ext uri="{FF2B5EF4-FFF2-40B4-BE49-F238E27FC236}">
                <a16:creationId xmlns:a16="http://schemas.microsoft.com/office/drawing/2014/main" id="{7F62EB18-32CF-EBE4-EFF9-7DCAEEC4258F}"/>
              </a:ext>
            </a:extLst>
          </p:cNvPr>
          <p:cNvSpPr txBox="1"/>
          <p:nvPr/>
        </p:nvSpPr>
        <p:spPr>
          <a:xfrm>
            <a:off x="204650" y="1591417"/>
            <a:ext cx="8634550" cy="646331"/>
          </a:xfrm>
          <a:prstGeom prst="rect">
            <a:avLst/>
          </a:prstGeom>
          <a:noFill/>
        </p:spPr>
        <p:txBody>
          <a:bodyPr wrap="square">
            <a:spAutoFit/>
          </a:bodyPr>
          <a:lstStyle/>
          <a:p>
            <a:pPr marL="285750" indent="-285750">
              <a:buFont typeface="Arial" panose="020B0604020202020204" pitchFamily="34" charset="0"/>
              <a:buChar char="•"/>
            </a:pPr>
            <a:r>
              <a:rPr lang="en-GB" dirty="0"/>
              <a:t>For fixed PAYE rate/amount directives (excluding par 2 (2B)), ONLY the directive number and directive type indicator must be completed</a:t>
            </a:r>
            <a:endParaRPr lang="en-ZA" dirty="0"/>
          </a:p>
        </p:txBody>
      </p:sp>
      <p:sp>
        <p:nvSpPr>
          <p:cNvPr id="9" name="Title 1">
            <a:extLst>
              <a:ext uri="{FF2B5EF4-FFF2-40B4-BE49-F238E27FC236}">
                <a16:creationId xmlns:a16="http://schemas.microsoft.com/office/drawing/2014/main" id="{E002B3E8-5BAD-4617-431F-1D6BD629A1C2}"/>
              </a:ext>
            </a:extLst>
          </p:cNvPr>
          <p:cNvSpPr>
            <a:spLocks noGrp="1"/>
          </p:cNvSpPr>
          <p:nvPr>
            <p:ph type="title"/>
          </p:nvPr>
        </p:nvSpPr>
        <p:spPr>
          <a:xfrm>
            <a:off x="457200" y="274638"/>
            <a:ext cx="8229600" cy="474299"/>
          </a:xfrm>
        </p:spPr>
        <p:txBody>
          <a:bodyPr>
            <a:noAutofit/>
          </a:bodyPr>
          <a:lstStyle/>
          <a:p>
            <a:pPr algn="ctr"/>
            <a:r>
              <a:rPr lang="en-ZA" dirty="0">
                <a:solidFill>
                  <a:srgbClr val="002060"/>
                </a:solidFill>
              </a:rPr>
              <a:t>Validation Rules Updates</a:t>
            </a:r>
            <a:endParaRPr lang="en-ZA" dirty="0"/>
          </a:p>
        </p:txBody>
      </p:sp>
    </p:spTree>
    <p:extLst>
      <p:ext uri="{BB962C8B-B14F-4D97-AF65-F5344CB8AC3E}">
        <p14:creationId xmlns:p14="http://schemas.microsoft.com/office/powerpoint/2010/main" val="35757569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Table 6"/>
          <p:cNvGraphicFramePr>
            <a:graphicFrameLocks noGrp="1"/>
          </p:cNvGraphicFramePr>
          <p:nvPr>
            <p:extLst>
              <p:ext uri="{D42A27DB-BD31-4B8C-83A1-F6EECF244321}">
                <p14:modId xmlns:p14="http://schemas.microsoft.com/office/powerpoint/2010/main" val="729891229"/>
              </p:ext>
            </p:extLst>
          </p:nvPr>
        </p:nvGraphicFramePr>
        <p:xfrm>
          <a:off x="222068" y="1434064"/>
          <a:ext cx="8699864" cy="4095708"/>
        </p:xfrm>
        <a:graphic>
          <a:graphicData uri="http://schemas.openxmlformats.org/drawingml/2006/table">
            <a:tbl>
              <a:tblPr firstRow="1" firstCol="1" bandRow="1">
                <a:tableStyleId>{5C22544A-7EE6-4342-B048-85BDC9FD1C3A}</a:tableStyleId>
              </a:tblPr>
              <a:tblGrid>
                <a:gridCol w="2656328">
                  <a:extLst>
                    <a:ext uri="{9D8B030D-6E8A-4147-A177-3AD203B41FA5}">
                      <a16:colId xmlns:a16="http://schemas.microsoft.com/office/drawing/2014/main" val="20000"/>
                    </a:ext>
                  </a:extLst>
                </a:gridCol>
                <a:gridCol w="6043536">
                  <a:extLst>
                    <a:ext uri="{9D8B030D-6E8A-4147-A177-3AD203B41FA5}">
                      <a16:colId xmlns:a16="http://schemas.microsoft.com/office/drawing/2014/main" val="20001"/>
                    </a:ext>
                  </a:extLst>
                </a:gridCol>
              </a:tblGrid>
              <a:tr h="624925">
                <a:tc>
                  <a:txBody>
                    <a:bodyPr/>
                    <a:lstStyle/>
                    <a:p>
                      <a:pPr>
                        <a:lnSpc>
                          <a:spcPct val="115000"/>
                        </a:lnSpc>
                        <a:spcAft>
                          <a:spcPts val="0"/>
                        </a:spcAft>
                      </a:pPr>
                      <a:r>
                        <a:rPr lang="en-ZA" sz="1800" dirty="0">
                          <a:solidFill>
                            <a:schemeClr val="tx1"/>
                          </a:solidFill>
                          <a:effectLst/>
                        </a:rPr>
                        <a:t>Tax Certificate Information: Employee</a:t>
                      </a:r>
                      <a:endParaRPr lang="en-ZA" sz="1800" dirty="0">
                        <a:solidFill>
                          <a:schemeClr val="tx1"/>
                        </a:solidFill>
                        <a:effectLst/>
                        <a:latin typeface="Calibri"/>
                        <a:ea typeface="Calibri"/>
                        <a:cs typeface="Times New Roman"/>
                      </a:endParaRPr>
                    </a:p>
                  </a:txBody>
                  <a:tcPr marL="68580" marR="68580" marT="0" marB="0"/>
                </a:tc>
                <a:tc>
                  <a:txBody>
                    <a:bodyPr/>
                    <a:lstStyle/>
                    <a:p>
                      <a:pPr>
                        <a:lnSpc>
                          <a:spcPct val="115000"/>
                        </a:lnSpc>
                        <a:spcAft>
                          <a:spcPts val="0"/>
                        </a:spcAft>
                      </a:pPr>
                      <a:r>
                        <a:rPr lang="en-ZA" sz="1800" dirty="0">
                          <a:solidFill>
                            <a:schemeClr val="tx1"/>
                          </a:solidFill>
                          <a:effectLst/>
                        </a:rPr>
                        <a:t>What Changed?</a:t>
                      </a:r>
                      <a:endParaRPr lang="en-ZA" sz="1800" dirty="0">
                        <a:solidFill>
                          <a:schemeClr val="tx1"/>
                        </a:solidFill>
                        <a:effectLst/>
                        <a:latin typeface="Calibri"/>
                        <a:ea typeface="Calibri"/>
                        <a:cs typeface="Times New Roman"/>
                      </a:endParaRPr>
                    </a:p>
                  </a:txBody>
                  <a:tcPr marL="68580" marR="68580" marT="0" marB="0"/>
                </a:tc>
                <a:extLst>
                  <a:ext uri="{0D108BD9-81ED-4DB2-BD59-A6C34878D82A}">
                    <a16:rowId xmlns:a16="http://schemas.microsoft.com/office/drawing/2014/main" val="10000"/>
                  </a:ext>
                </a:extLst>
              </a:tr>
              <a:tr h="2859439">
                <a:tc>
                  <a:txBody>
                    <a:bodyPr/>
                    <a:lstStyle/>
                    <a:p>
                      <a:pPr>
                        <a:lnSpc>
                          <a:spcPct val="115000"/>
                        </a:lnSpc>
                        <a:spcAft>
                          <a:spcPts val="0"/>
                        </a:spcAft>
                      </a:pPr>
                      <a:r>
                        <a:rPr lang="en-ZA" sz="1800" dirty="0">
                          <a:effectLst/>
                        </a:rPr>
                        <a:t>Directive Type Indicator (3234)</a:t>
                      </a:r>
                      <a:endParaRPr lang="en-ZA" sz="1800" dirty="0">
                        <a:effectLst/>
                        <a:latin typeface="Calibri"/>
                        <a:ea typeface="Calibri"/>
                        <a:cs typeface="Times New Roman"/>
                      </a:endParaRPr>
                    </a:p>
                  </a:txBody>
                  <a:tcPr marL="68580" marR="68580" marT="0" marB="0"/>
                </a:tc>
                <a:tc>
                  <a:txBody>
                    <a:bodyPr/>
                    <a:lstStyle/>
                    <a:p>
                      <a:pPr>
                        <a:lnSpc>
                          <a:spcPct val="115000"/>
                        </a:lnSpc>
                        <a:spcAft>
                          <a:spcPts val="0"/>
                        </a:spcAft>
                      </a:pPr>
                      <a:r>
                        <a:rPr lang="en-GB" sz="1800" b="1" dirty="0">
                          <a:effectLst/>
                          <a:latin typeface="+mn-lt"/>
                        </a:rPr>
                        <a:t>Indicates whether the directive is a lump sum directive or a fixed PAYE rate/amount directive</a:t>
                      </a:r>
                    </a:p>
                    <a:p>
                      <a:pPr>
                        <a:lnSpc>
                          <a:spcPct val="115000"/>
                        </a:lnSpc>
                        <a:spcAft>
                          <a:spcPts val="0"/>
                        </a:spcAft>
                      </a:pPr>
                      <a:endParaRPr lang="en-GB" sz="1800" dirty="0">
                        <a:effectLst/>
                        <a:latin typeface="+mn-lt"/>
                        <a:ea typeface="Calibri"/>
                        <a:cs typeface="Times New Roman"/>
                      </a:endParaRPr>
                    </a:p>
                    <a:p>
                      <a:pPr>
                        <a:lnSpc>
                          <a:spcPct val="115000"/>
                        </a:lnSpc>
                        <a:spcAft>
                          <a:spcPts val="0"/>
                        </a:spcAft>
                      </a:pPr>
                      <a:r>
                        <a:rPr lang="en-GB" sz="1800" dirty="0">
                          <a:effectLst/>
                          <a:latin typeface="+mn-lt"/>
                          <a:ea typeface="Calibri"/>
                          <a:cs typeface="Times New Roman"/>
                        </a:rPr>
                        <a:t>Optional:</a:t>
                      </a:r>
                    </a:p>
                    <a:p>
                      <a:endParaRPr lang="en-ZA" sz="1800" b="0" i="0" u="none" strike="noStrike" kern="1200" baseline="0" dirty="0">
                        <a:solidFill>
                          <a:schemeClr val="dk1"/>
                        </a:solidFill>
                        <a:latin typeface="+mn-lt"/>
                        <a:ea typeface="+mn-ea"/>
                        <a:cs typeface="+mn-cs"/>
                      </a:endParaRPr>
                    </a:p>
                    <a:p>
                      <a:pPr marL="285750" indent="-285750">
                        <a:buFont typeface="Arial" panose="020B0604020202020204" pitchFamily="34" charset="0"/>
                        <a:buChar char="•"/>
                      </a:pPr>
                      <a:r>
                        <a:rPr lang="en-GB" sz="1800" b="0" i="0" u="none" strike="noStrike" kern="1200" baseline="0" dirty="0">
                          <a:solidFill>
                            <a:schemeClr val="dk1"/>
                          </a:solidFill>
                          <a:latin typeface="+mn-lt"/>
                          <a:ea typeface="+mn-ea"/>
                          <a:cs typeface="+mn-cs"/>
                        </a:rPr>
                        <a:t>If Directive Number (code 3230) is not completed, then this field must not be completed; </a:t>
                      </a:r>
                    </a:p>
                    <a:p>
                      <a:pPr marL="285750" indent="-285750">
                        <a:buFont typeface="Arial" panose="020B0604020202020204" pitchFamily="34" charset="0"/>
                        <a:buChar char="•"/>
                      </a:pPr>
                      <a:r>
                        <a:rPr lang="en-GB" sz="1800" b="0" i="0" u="none" strike="noStrike" kern="1200" baseline="0" dirty="0">
                          <a:solidFill>
                            <a:schemeClr val="dk1"/>
                          </a:solidFill>
                          <a:latin typeface="+mn-lt"/>
                          <a:ea typeface="+mn-ea"/>
                          <a:cs typeface="+mn-cs"/>
                        </a:rPr>
                        <a:t>Value may only be “L” for lump sum directives and “F” for fixed PAYE rate/amount directives; </a:t>
                      </a:r>
                    </a:p>
                    <a:p>
                      <a:pPr marL="285750" indent="-285750">
                        <a:buFont typeface="Arial" panose="020B0604020202020204" pitchFamily="34" charset="0"/>
                        <a:buChar char="•"/>
                      </a:pPr>
                      <a:r>
                        <a:rPr lang="en-GB" sz="1800" b="0" i="0" u="none" strike="noStrike" kern="1200" baseline="0" dirty="0">
                          <a:solidFill>
                            <a:schemeClr val="dk1"/>
                          </a:solidFill>
                          <a:latin typeface="+mn-lt"/>
                          <a:ea typeface="+mn-ea"/>
                          <a:cs typeface="+mn-cs"/>
                        </a:rPr>
                        <a:t>Only applicable from Transaction Year &gt;= 2022 </a:t>
                      </a:r>
                    </a:p>
                    <a:p>
                      <a:r>
                        <a:rPr lang="en-ZA" sz="1800" b="0" i="0" u="none" strike="noStrike" kern="1200" baseline="0" dirty="0">
                          <a:solidFill>
                            <a:schemeClr val="dk1"/>
                          </a:solidFill>
                          <a:latin typeface="+mn-lt"/>
                          <a:ea typeface="+mn-ea"/>
                          <a:cs typeface="+mn-cs"/>
                        </a:rPr>
                        <a:t>	</a:t>
                      </a:r>
                    </a:p>
                    <a:p>
                      <a:pPr>
                        <a:lnSpc>
                          <a:spcPct val="115000"/>
                        </a:lnSpc>
                        <a:spcAft>
                          <a:spcPts val="0"/>
                        </a:spcAft>
                      </a:pPr>
                      <a:endParaRPr lang="en-GB" sz="1800" dirty="0">
                        <a:effectLst/>
                        <a:latin typeface="+mn-lt"/>
                        <a:ea typeface="Calibri"/>
                        <a:cs typeface="Times New Roman"/>
                      </a:endParaRPr>
                    </a:p>
                  </a:txBody>
                  <a:tcPr marL="68580" marR="68580" marT="0" marB="0"/>
                </a:tc>
                <a:extLst>
                  <a:ext uri="{0D108BD9-81ED-4DB2-BD59-A6C34878D82A}">
                    <a16:rowId xmlns:a16="http://schemas.microsoft.com/office/drawing/2014/main" val="10001"/>
                  </a:ext>
                </a:extLst>
              </a:tr>
            </a:tbl>
          </a:graphicData>
        </a:graphic>
      </p:graphicFrame>
      <p:pic>
        <p:nvPicPr>
          <p:cNvPr id="5" name="Picture 4">
            <a:extLst>
              <a:ext uri="{FF2B5EF4-FFF2-40B4-BE49-F238E27FC236}">
                <a16:creationId xmlns:a16="http://schemas.microsoft.com/office/drawing/2014/main" id="{55CDA874-8304-4530-A5FB-B6241E392226}"/>
              </a:ext>
            </a:extLst>
          </p:cNvPr>
          <p:cNvPicPr>
            <a:picLocks noChangeAspect="1"/>
          </p:cNvPicPr>
          <p:nvPr/>
        </p:nvPicPr>
        <p:blipFill rotWithShape="1">
          <a:blip r:embed="rId2"/>
          <a:srcRect/>
          <a:stretch/>
        </p:blipFill>
        <p:spPr>
          <a:xfrm>
            <a:off x="687509" y="6270986"/>
            <a:ext cx="1116758" cy="587014"/>
          </a:xfrm>
          <a:prstGeom prst="rect">
            <a:avLst/>
          </a:prstGeom>
        </p:spPr>
      </p:pic>
      <p:sp>
        <p:nvSpPr>
          <p:cNvPr id="8" name="Title 1">
            <a:extLst>
              <a:ext uri="{FF2B5EF4-FFF2-40B4-BE49-F238E27FC236}">
                <a16:creationId xmlns:a16="http://schemas.microsoft.com/office/drawing/2014/main" id="{2941726F-46A6-7D07-BE26-3C26CC05242C}"/>
              </a:ext>
            </a:extLst>
          </p:cNvPr>
          <p:cNvSpPr>
            <a:spLocks noGrp="1"/>
          </p:cNvSpPr>
          <p:nvPr>
            <p:ph type="title"/>
          </p:nvPr>
        </p:nvSpPr>
        <p:spPr>
          <a:xfrm>
            <a:off x="457200" y="274638"/>
            <a:ext cx="8229600" cy="474299"/>
          </a:xfrm>
        </p:spPr>
        <p:txBody>
          <a:bodyPr>
            <a:noAutofit/>
          </a:bodyPr>
          <a:lstStyle/>
          <a:p>
            <a:pPr algn="ctr"/>
            <a:r>
              <a:rPr lang="en-ZA" dirty="0">
                <a:solidFill>
                  <a:srgbClr val="002060"/>
                </a:solidFill>
              </a:rPr>
              <a:t>Validation Rules Updates</a:t>
            </a:r>
            <a:endParaRPr lang="en-ZA" dirty="0"/>
          </a:p>
        </p:txBody>
      </p:sp>
    </p:spTree>
    <p:extLst>
      <p:ext uri="{BB962C8B-B14F-4D97-AF65-F5344CB8AC3E}">
        <p14:creationId xmlns:p14="http://schemas.microsoft.com/office/powerpoint/2010/main" val="423640051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BEC03CB5-1A53-4AC9-B248-CA3B5F767695}"/>
              </a:ext>
            </a:extLst>
          </p:cNvPr>
          <p:cNvSpPr>
            <a:spLocks noGrp="1"/>
          </p:cNvSpPr>
          <p:nvPr>
            <p:ph type="sldNum"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540B12B-D968-2643-8E7F-238A3C456CC9}" type="slidenum">
              <a:rPr kumimoji="0" lang="en-US" sz="1200" b="0" i="0" u="none" strike="noStrike" kern="1200" cap="none" spc="0" normalizeH="0" baseline="0" noProof="0" smtClean="0">
                <a:ln>
                  <a:noFill/>
                </a:ln>
                <a:solidFill>
                  <a:srgbClr val="004C85"/>
                </a:solidFill>
                <a:effectLst/>
                <a:uLnTx/>
                <a:uFillTx/>
                <a:latin typeface="Arial"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dirty="0">
              <a:ln>
                <a:noFill/>
              </a:ln>
              <a:solidFill>
                <a:srgbClr val="004C85"/>
              </a:solidFill>
              <a:effectLst/>
              <a:uLnTx/>
              <a:uFillTx/>
              <a:latin typeface="Arial" charset="0"/>
              <a:ea typeface="+mn-ea"/>
              <a:cs typeface="+mn-cs"/>
            </a:endParaRPr>
          </a:p>
        </p:txBody>
      </p:sp>
      <p:sp>
        <p:nvSpPr>
          <p:cNvPr id="7" name="Content Placeholder 2">
            <a:extLst>
              <a:ext uri="{FF2B5EF4-FFF2-40B4-BE49-F238E27FC236}">
                <a16:creationId xmlns:a16="http://schemas.microsoft.com/office/drawing/2014/main" id="{70121892-9F8A-4588-92E3-CE529B056A32}"/>
              </a:ext>
            </a:extLst>
          </p:cNvPr>
          <p:cNvSpPr txBox="1">
            <a:spLocks/>
          </p:cNvSpPr>
          <p:nvPr/>
        </p:nvSpPr>
        <p:spPr>
          <a:xfrm>
            <a:off x="223683" y="2228227"/>
            <a:ext cx="8558981" cy="2735318"/>
          </a:xfrm>
          <a:prstGeom prst="rect">
            <a:avLst/>
          </a:prstGeom>
        </p:spPr>
        <p:txBody>
          <a:bodyPr>
            <a:normAutofit/>
          </a:bodyPr>
          <a:lstStyle>
            <a:lvl1pPr marL="0" indent="0" algn="l" defTabSz="914400" rtl="0" eaLnBrk="1" latinLnBrk="0" hangingPunct="1">
              <a:lnSpc>
                <a:spcPct val="90000"/>
              </a:lnSpc>
              <a:spcBef>
                <a:spcPts val="1000"/>
              </a:spcBef>
              <a:buFontTx/>
              <a:buNone/>
              <a:defRPr sz="2000" b="0" i="0" kern="1200">
                <a:solidFill>
                  <a:schemeClr val="tx1">
                    <a:lumMod val="75000"/>
                    <a:lumOff val="25000"/>
                  </a:schemeClr>
                </a:solidFill>
                <a:latin typeface="Arial" charset="0"/>
                <a:ea typeface="+mn-ea"/>
                <a:cs typeface="+mn-cs"/>
              </a:defRPr>
            </a:lvl1pPr>
            <a:lvl2pPr marL="685800" indent="-228600" algn="l" defTabSz="914400" rtl="0" eaLnBrk="1" latinLnBrk="0" hangingPunct="1">
              <a:lnSpc>
                <a:spcPct val="90000"/>
              </a:lnSpc>
              <a:spcBef>
                <a:spcPts val="500"/>
              </a:spcBef>
              <a:buFontTx/>
              <a:buBlip>
                <a:blip r:embed="rId2"/>
              </a:buBlip>
              <a:defRPr sz="2000" b="0" i="0" kern="1200">
                <a:solidFill>
                  <a:schemeClr val="tx1">
                    <a:lumMod val="75000"/>
                    <a:lumOff val="25000"/>
                  </a:schemeClr>
                </a:solidFill>
                <a:latin typeface="Arial" charset="0"/>
                <a:ea typeface="+mn-ea"/>
                <a:cs typeface="+mn-cs"/>
              </a:defRPr>
            </a:lvl2pPr>
            <a:lvl3pPr marL="1143000" indent="-228600" algn="l" defTabSz="914400" rtl="0" eaLnBrk="1" latinLnBrk="0" hangingPunct="1">
              <a:lnSpc>
                <a:spcPct val="90000"/>
              </a:lnSpc>
              <a:spcBef>
                <a:spcPts val="500"/>
              </a:spcBef>
              <a:buFont typeface="Arial"/>
              <a:buChar char="•"/>
              <a:defRPr sz="2200" b="0" i="0" kern="1200">
                <a:solidFill>
                  <a:schemeClr val="tx1"/>
                </a:solidFill>
                <a:latin typeface="Arial" charset="0"/>
                <a:ea typeface="+mn-ea"/>
                <a:cs typeface="+mn-cs"/>
              </a:defRPr>
            </a:lvl3pPr>
            <a:lvl4pPr marL="1600200" indent="-228600" algn="l" defTabSz="914400" rtl="0" eaLnBrk="1" latinLnBrk="0" hangingPunct="1">
              <a:lnSpc>
                <a:spcPct val="90000"/>
              </a:lnSpc>
              <a:spcBef>
                <a:spcPts val="500"/>
              </a:spcBef>
              <a:buFont typeface="Arial"/>
              <a:buChar char="•"/>
              <a:defRPr sz="2200" b="0" i="0" kern="1200">
                <a:solidFill>
                  <a:schemeClr val="tx1"/>
                </a:solidFill>
                <a:latin typeface="Arial" charset="0"/>
                <a:ea typeface="+mn-ea"/>
                <a:cs typeface="+mn-cs"/>
              </a:defRPr>
            </a:lvl4pPr>
            <a:lvl5pPr marL="2057400" indent="-228600" algn="l" defTabSz="914400" rtl="0" eaLnBrk="1" latinLnBrk="0" hangingPunct="1">
              <a:lnSpc>
                <a:spcPct val="90000"/>
              </a:lnSpc>
              <a:spcBef>
                <a:spcPts val="500"/>
              </a:spcBef>
              <a:buFont typeface="Arial"/>
              <a:buChar char="•"/>
              <a:defRPr sz="2200" b="0" i="0" kern="1200">
                <a:solidFill>
                  <a:schemeClr val="tx1"/>
                </a:solidFill>
                <a:latin typeface="Arial" charset="0"/>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50000"/>
              </a:lnSpc>
              <a:spcBef>
                <a:spcPts val="1000"/>
              </a:spcBef>
              <a:spcAft>
                <a:spcPts val="0"/>
              </a:spcAft>
              <a:buClrTx/>
              <a:buSzTx/>
              <a:buFontTx/>
              <a:buNone/>
              <a:tabLst/>
              <a:defRPr/>
            </a:pPr>
            <a:endParaRPr kumimoji="0" lang="en-ZA" sz="1600" b="0" i="0" u="none" strike="noStrike" kern="1200" cap="none" spc="0" normalizeH="0" baseline="0" noProof="0" dirty="0">
              <a:ln>
                <a:noFill/>
              </a:ln>
              <a:solidFill>
                <a:prstClr val="black">
                  <a:lumMod val="75000"/>
                  <a:lumOff val="25000"/>
                </a:prstClr>
              </a:solidFill>
              <a:effectLst/>
              <a:uLnTx/>
              <a:uFillTx/>
              <a:latin typeface="Arial" charset="0"/>
              <a:ea typeface="+mn-ea"/>
              <a:cs typeface="+mn-cs"/>
            </a:endParaRPr>
          </a:p>
        </p:txBody>
      </p:sp>
      <p:sp>
        <p:nvSpPr>
          <p:cNvPr id="11" name="Title 1">
            <a:extLst>
              <a:ext uri="{FF2B5EF4-FFF2-40B4-BE49-F238E27FC236}">
                <a16:creationId xmlns:a16="http://schemas.microsoft.com/office/drawing/2014/main" id="{38FE62B8-1729-BFA0-BE2F-A96A2039F4BD}"/>
              </a:ext>
            </a:extLst>
          </p:cNvPr>
          <p:cNvSpPr>
            <a:spLocks noGrp="1"/>
          </p:cNvSpPr>
          <p:nvPr>
            <p:ph type="title"/>
          </p:nvPr>
        </p:nvSpPr>
        <p:spPr>
          <a:xfrm>
            <a:off x="0" y="-28136"/>
            <a:ext cx="9144000" cy="6274191"/>
          </a:xfrm>
          <a:solidFill>
            <a:schemeClr val="accent5"/>
          </a:solidFill>
          <a:effectLst>
            <a:outerShdw blurRad="50800" dist="38100" dir="2700000" algn="tl" rotWithShape="0">
              <a:prstClr val="black">
                <a:alpha val="40000"/>
              </a:prstClr>
            </a:outerShdw>
          </a:effectLst>
        </p:spPr>
        <p:txBody>
          <a:bodyPr>
            <a:noAutofit/>
          </a:bodyPr>
          <a:lstStyle/>
          <a:p>
            <a:br>
              <a:rPr lang="en-ZA" sz="1800" b="1" dirty="0"/>
            </a:br>
            <a:br>
              <a:rPr lang="en-ZA" sz="1800" b="1" dirty="0"/>
            </a:br>
            <a:br>
              <a:rPr lang="en-ZA" sz="1800" b="1" dirty="0"/>
            </a:br>
            <a:br>
              <a:rPr lang="en-ZA" sz="1800" b="1" dirty="0"/>
            </a:br>
            <a:br>
              <a:rPr lang="en-ZA" sz="1600" b="1" dirty="0">
                <a:solidFill>
                  <a:schemeClr val="bg1"/>
                </a:solidFill>
              </a:rPr>
            </a:br>
            <a:br>
              <a:rPr lang="en-ZA" sz="1600" b="1" dirty="0">
                <a:solidFill>
                  <a:schemeClr val="bg1"/>
                </a:solidFill>
              </a:rPr>
            </a:br>
            <a:br>
              <a:rPr lang="en-ZA" sz="1600" b="1" dirty="0">
                <a:solidFill>
                  <a:schemeClr val="tx2">
                    <a:lumMod val="75000"/>
                  </a:schemeClr>
                </a:solidFill>
                <a:ea typeface="Times New Roman" panose="02020603050405020304" pitchFamily="18" charset="0"/>
                <a:cs typeface="Times New Roman" panose="02020603050405020304" pitchFamily="18" charset="0"/>
              </a:rPr>
            </a:br>
            <a:br>
              <a:rPr lang="en-ZA" sz="1800" b="1" dirty="0">
                <a:solidFill>
                  <a:schemeClr val="bg1"/>
                </a:solidFill>
              </a:rPr>
            </a:br>
            <a:br>
              <a:rPr lang="en-ZA" sz="1800" b="1" dirty="0">
                <a:solidFill>
                  <a:schemeClr val="bg1"/>
                </a:solidFill>
              </a:rPr>
            </a:br>
            <a:br>
              <a:rPr lang="en-ZA" sz="1800" b="1" dirty="0">
                <a:solidFill>
                  <a:schemeClr val="bg1"/>
                </a:solidFill>
              </a:rPr>
            </a:br>
            <a:br>
              <a:rPr lang="en-ZA" sz="1800" b="1" dirty="0">
                <a:solidFill>
                  <a:schemeClr val="bg1"/>
                </a:solidFill>
              </a:rPr>
            </a:br>
            <a:br>
              <a:rPr lang="en-ZA" sz="4000" dirty="0">
                <a:solidFill>
                  <a:schemeClr val="bg1"/>
                </a:solidFill>
              </a:rPr>
            </a:br>
            <a:br>
              <a:rPr lang="en-ZA" sz="6000" b="1" dirty="0"/>
            </a:br>
            <a:br>
              <a:rPr lang="en-ZA" sz="6000" b="1" dirty="0">
                <a:effectLst>
                  <a:outerShdw blurRad="60007" dist="310007" dir="7680000" sy="30000" kx="1300200" algn="ctr" rotWithShape="0">
                    <a:prstClr val="black">
                      <a:alpha val="32000"/>
                    </a:prstClr>
                  </a:outerShdw>
                </a:effectLst>
              </a:rPr>
            </a:br>
            <a:br>
              <a:rPr lang="en-ZA" sz="6000" b="1" dirty="0"/>
            </a:br>
            <a:endParaRPr lang="en-US" sz="6000" dirty="0"/>
          </a:p>
        </p:txBody>
      </p:sp>
      <p:sp>
        <p:nvSpPr>
          <p:cNvPr id="12" name="Title 1">
            <a:extLst>
              <a:ext uri="{FF2B5EF4-FFF2-40B4-BE49-F238E27FC236}">
                <a16:creationId xmlns:a16="http://schemas.microsoft.com/office/drawing/2014/main" id="{3FAB224A-8D56-022E-CF62-0B84FAB0DA4C}"/>
              </a:ext>
            </a:extLst>
          </p:cNvPr>
          <p:cNvSpPr txBox="1">
            <a:spLocks/>
          </p:cNvSpPr>
          <p:nvPr/>
        </p:nvSpPr>
        <p:spPr>
          <a:xfrm>
            <a:off x="251406" y="366854"/>
            <a:ext cx="8531258" cy="1518217"/>
          </a:xfrm>
          <a:prstGeom prst="rect">
            <a:avLst/>
          </a:prstGeom>
          <a:solidFill>
            <a:schemeClr val="accent1">
              <a:lumMod val="20000"/>
              <a:lumOff val="80000"/>
            </a:schemeClr>
          </a:solidFill>
        </p:spPr>
        <p:txBody>
          <a:bodyPr vert="horz" lIns="91440" tIns="45720" rIns="91440" bIns="45720" rtlCol="0" anchor="t" anchorCtr="0">
            <a:noAutofit/>
          </a:bodyPr>
          <a:lstStyle>
            <a:lvl1pPr algn="l" defTabSz="914400" rtl="0" eaLnBrk="1" latinLnBrk="0" hangingPunct="1">
              <a:lnSpc>
                <a:spcPct val="90000"/>
              </a:lnSpc>
              <a:spcBef>
                <a:spcPct val="0"/>
              </a:spcBef>
              <a:buNone/>
              <a:defRPr sz="3000" b="1" kern="1200">
                <a:solidFill>
                  <a:srgbClr val="004C85"/>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ZA" sz="3600" b="1" i="0" u="none" strike="noStrike" kern="1200" cap="none" spc="0" normalizeH="0" baseline="0" noProof="0" dirty="0">
                <a:ln>
                  <a:noFill/>
                </a:ln>
                <a:solidFill>
                  <a:prstClr val="black"/>
                </a:solidFill>
                <a:effectLst/>
                <a:uLnTx/>
                <a:uFillTx/>
                <a:latin typeface="Calibri"/>
                <a:ea typeface="+mj-ea"/>
                <a:cs typeface="+mj-cs"/>
              </a:rPr>
              <a:t>Welcome to the </a:t>
            </a:r>
            <a:br>
              <a:rPr kumimoji="0" lang="en-ZA" sz="3600" b="1" i="0" u="none" strike="noStrike" kern="1200" cap="none" spc="0" normalizeH="0" baseline="0" noProof="0" dirty="0">
                <a:ln>
                  <a:noFill/>
                </a:ln>
                <a:solidFill>
                  <a:prstClr val="black"/>
                </a:solidFill>
                <a:effectLst/>
                <a:uLnTx/>
                <a:uFillTx/>
                <a:latin typeface="Calibri"/>
                <a:ea typeface="+mj-ea"/>
                <a:cs typeface="+mj-cs"/>
              </a:rPr>
            </a:br>
            <a:r>
              <a:rPr kumimoji="0" lang="en-ZA" sz="3600" b="1" i="0" u="none" strike="noStrike" kern="1200" cap="none" spc="0" normalizeH="0" baseline="0" noProof="0" dirty="0">
                <a:ln>
                  <a:noFill/>
                </a:ln>
                <a:solidFill>
                  <a:prstClr val="black"/>
                </a:solidFill>
                <a:effectLst/>
                <a:uLnTx/>
                <a:uFillTx/>
                <a:latin typeface="Calibri"/>
                <a:ea typeface="+mj-ea"/>
                <a:cs typeface="+mj-cs"/>
              </a:rPr>
              <a:t>SARS </a:t>
            </a:r>
            <a:br>
              <a:rPr kumimoji="0" lang="en-ZA" sz="3600" b="1" i="0" u="none" strike="noStrike" kern="1200" cap="none" spc="0" normalizeH="0" baseline="0" noProof="0" dirty="0">
                <a:ln>
                  <a:noFill/>
                </a:ln>
                <a:solidFill>
                  <a:prstClr val="black"/>
                </a:solidFill>
                <a:effectLst/>
                <a:uLnTx/>
                <a:uFillTx/>
                <a:latin typeface="Calibri"/>
                <a:ea typeface="+mj-ea"/>
                <a:cs typeface="+mj-cs"/>
              </a:rPr>
            </a:br>
            <a:r>
              <a:rPr kumimoji="0" lang="en-ZA" sz="3600" b="1" i="0" u="none" strike="noStrike" kern="1200" cap="none" spc="0" normalizeH="0" baseline="0" noProof="0" dirty="0">
                <a:ln>
                  <a:noFill/>
                </a:ln>
                <a:solidFill>
                  <a:prstClr val="black"/>
                </a:solidFill>
                <a:effectLst/>
                <a:uLnTx/>
                <a:uFillTx/>
                <a:latin typeface="Calibri"/>
                <a:ea typeface="+mj-ea"/>
                <a:cs typeface="+mj-cs"/>
              </a:rPr>
              <a:t>Tax Workshop</a:t>
            </a:r>
          </a:p>
        </p:txBody>
      </p:sp>
      <p:sp>
        <p:nvSpPr>
          <p:cNvPr id="13" name="Rectangle 12">
            <a:extLst>
              <a:ext uri="{FF2B5EF4-FFF2-40B4-BE49-F238E27FC236}">
                <a16:creationId xmlns:a16="http://schemas.microsoft.com/office/drawing/2014/main" id="{DE5FBF49-5793-0897-92BF-E1328ECBCFCA}"/>
              </a:ext>
            </a:extLst>
          </p:cNvPr>
          <p:cNvSpPr/>
          <p:nvPr/>
        </p:nvSpPr>
        <p:spPr>
          <a:xfrm>
            <a:off x="295799" y="2319429"/>
            <a:ext cx="5750621" cy="1200329"/>
          </a:xfrm>
          <a:prstGeom prst="rect">
            <a:avLst/>
          </a:prstGeom>
          <a:solidFill>
            <a:schemeClr val="accent1">
              <a:lumMod val="20000"/>
              <a:lumOff val="80000"/>
            </a:schemeClr>
          </a:solid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ZA" sz="1800" b="1" i="0" u="none" strike="noStrike" kern="1200" cap="none" spc="0" normalizeH="0" baseline="0" noProof="0" dirty="0">
                <a:ln>
                  <a:noFill/>
                </a:ln>
                <a:solidFill>
                  <a:srgbClr val="44546A"/>
                </a:solidFill>
                <a:effectLst/>
                <a:uLnTx/>
                <a:uFillTx/>
                <a:latin typeface="Calibri"/>
                <a:ea typeface="+mn-ea"/>
                <a:cs typeface="+mn-cs"/>
              </a:rPr>
              <a:t>Purpose: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ZA" sz="1800" b="0" i="0" u="none" strike="noStrike" kern="1200" cap="none" spc="0" normalizeH="0" baseline="0" noProof="0" dirty="0">
                <a:ln>
                  <a:noFill/>
                </a:ln>
                <a:solidFill>
                  <a:srgbClr val="44546A"/>
                </a:solidFill>
                <a:effectLst/>
                <a:uLnTx/>
                <a:uFillTx/>
                <a:latin typeface="Calibri"/>
                <a:ea typeface="+mn-ea"/>
                <a:cs typeface="+mn-cs"/>
              </a:rPr>
              <a:t>This presentation is merely to provide information in an easily understandable format and is intended to make the provisions of the legislation more accessible</a:t>
            </a:r>
          </a:p>
        </p:txBody>
      </p:sp>
      <p:sp>
        <p:nvSpPr>
          <p:cNvPr id="15" name="TextBox 14">
            <a:extLst>
              <a:ext uri="{FF2B5EF4-FFF2-40B4-BE49-F238E27FC236}">
                <a16:creationId xmlns:a16="http://schemas.microsoft.com/office/drawing/2014/main" id="{82DF9F0A-1D4E-01B5-F537-BE0E087561C0}"/>
              </a:ext>
            </a:extLst>
          </p:cNvPr>
          <p:cNvSpPr txBox="1"/>
          <p:nvPr/>
        </p:nvSpPr>
        <p:spPr>
          <a:xfrm>
            <a:off x="268625" y="4237282"/>
            <a:ext cx="6345623" cy="1200329"/>
          </a:xfrm>
          <a:prstGeom prst="rect">
            <a:avLst/>
          </a:prstGeom>
          <a:solidFill>
            <a:schemeClr val="accent1">
              <a:lumMod val="60000"/>
              <a:lumOff val="40000"/>
            </a:schemeClr>
          </a:solid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ZA" sz="1800" b="1" i="0" u="none" strike="noStrike" kern="1200" cap="none" spc="0" normalizeH="0" baseline="0" noProof="0" dirty="0">
                <a:ln>
                  <a:noFill/>
                </a:ln>
                <a:solidFill>
                  <a:srgbClr val="44546A"/>
                </a:solidFill>
                <a:effectLst/>
                <a:uLnTx/>
                <a:uFillTx/>
                <a:latin typeface="Calibri"/>
                <a:ea typeface="+mn-ea"/>
                <a:cs typeface="+mn-cs"/>
              </a:rPr>
              <a:t>Disclaimer:</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ZA" sz="1800" b="0" i="0" u="none" strike="noStrike" kern="1200" cap="none" spc="0" normalizeH="0" baseline="0" noProof="0" dirty="0">
                <a:ln>
                  <a:noFill/>
                </a:ln>
                <a:solidFill>
                  <a:srgbClr val="44546A"/>
                </a:solidFill>
                <a:effectLst/>
                <a:uLnTx/>
                <a:uFillTx/>
                <a:latin typeface="Calibri"/>
                <a:ea typeface="+mn-ea"/>
                <a:cs typeface="+mn-cs"/>
              </a:rPr>
              <a:t>The information therefore has no binding legal effect and the relevant legislation must be consulted in the event of any doubt as to the meaning or application of any provision. </a:t>
            </a:r>
          </a:p>
        </p:txBody>
      </p:sp>
      <p:pic>
        <p:nvPicPr>
          <p:cNvPr id="16" name="Picture 15">
            <a:extLst>
              <a:ext uri="{FF2B5EF4-FFF2-40B4-BE49-F238E27FC236}">
                <a16:creationId xmlns:a16="http://schemas.microsoft.com/office/drawing/2014/main" id="{1A25A728-CED8-FCE1-9109-4279AD298A3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54728" y="2224531"/>
            <a:ext cx="2120647" cy="3687147"/>
          </a:xfrm>
          <a:prstGeom prst="rect">
            <a:avLst/>
          </a:prstGeom>
        </p:spPr>
      </p:pic>
    </p:spTree>
    <p:extLst>
      <p:ext uri="{BB962C8B-B14F-4D97-AF65-F5344CB8AC3E}">
        <p14:creationId xmlns:p14="http://schemas.microsoft.com/office/powerpoint/2010/main" val="156731533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Table 6"/>
          <p:cNvGraphicFramePr>
            <a:graphicFrameLocks noGrp="1"/>
          </p:cNvGraphicFramePr>
          <p:nvPr>
            <p:extLst>
              <p:ext uri="{D42A27DB-BD31-4B8C-83A1-F6EECF244321}">
                <p14:modId xmlns:p14="http://schemas.microsoft.com/office/powerpoint/2010/main" val="1557179034"/>
              </p:ext>
            </p:extLst>
          </p:nvPr>
        </p:nvGraphicFramePr>
        <p:xfrm>
          <a:off x="222068" y="1420146"/>
          <a:ext cx="8699864" cy="3125951"/>
        </p:xfrm>
        <a:graphic>
          <a:graphicData uri="http://schemas.openxmlformats.org/drawingml/2006/table">
            <a:tbl>
              <a:tblPr firstRow="1" firstCol="1" bandRow="1">
                <a:tableStyleId>{5C22544A-7EE6-4342-B048-85BDC9FD1C3A}</a:tableStyleId>
              </a:tblPr>
              <a:tblGrid>
                <a:gridCol w="2656328">
                  <a:extLst>
                    <a:ext uri="{9D8B030D-6E8A-4147-A177-3AD203B41FA5}">
                      <a16:colId xmlns:a16="http://schemas.microsoft.com/office/drawing/2014/main" val="20000"/>
                    </a:ext>
                  </a:extLst>
                </a:gridCol>
                <a:gridCol w="6043536">
                  <a:extLst>
                    <a:ext uri="{9D8B030D-6E8A-4147-A177-3AD203B41FA5}">
                      <a16:colId xmlns:a16="http://schemas.microsoft.com/office/drawing/2014/main" val="20001"/>
                    </a:ext>
                  </a:extLst>
                </a:gridCol>
              </a:tblGrid>
              <a:tr h="680901">
                <a:tc>
                  <a:txBody>
                    <a:bodyPr/>
                    <a:lstStyle/>
                    <a:p>
                      <a:pPr>
                        <a:lnSpc>
                          <a:spcPct val="115000"/>
                        </a:lnSpc>
                        <a:spcAft>
                          <a:spcPts val="0"/>
                        </a:spcAft>
                      </a:pPr>
                      <a:r>
                        <a:rPr lang="en-ZA" sz="1800" dirty="0">
                          <a:solidFill>
                            <a:schemeClr val="tx1"/>
                          </a:solidFill>
                          <a:effectLst/>
                        </a:rPr>
                        <a:t>Tax Certificate Information: Employee</a:t>
                      </a:r>
                      <a:endParaRPr lang="en-ZA" sz="1800" dirty="0">
                        <a:solidFill>
                          <a:schemeClr val="tx1"/>
                        </a:solidFill>
                        <a:effectLst/>
                        <a:latin typeface="Calibri"/>
                        <a:ea typeface="Calibri"/>
                        <a:cs typeface="Times New Roman"/>
                      </a:endParaRPr>
                    </a:p>
                  </a:txBody>
                  <a:tcPr marL="68580" marR="68580" marT="0" marB="0"/>
                </a:tc>
                <a:tc>
                  <a:txBody>
                    <a:bodyPr/>
                    <a:lstStyle/>
                    <a:p>
                      <a:pPr>
                        <a:lnSpc>
                          <a:spcPct val="115000"/>
                        </a:lnSpc>
                        <a:spcAft>
                          <a:spcPts val="0"/>
                        </a:spcAft>
                      </a:pPr>
                      <a:r>
                        <a:rPr lang="en-ZA" sz="1800" dirty="0">
                          <a:solidFill>
                            <a:schemeClr val="tx1"/>
                          </a:solidFill>
                          <a:effectLst/>
                        </a:rPr>
                        <a:t>What Changed?</a:t>
                      </a:r>
                      <a:endParaRPr lang="en-ZA" sz="1800" dirty="0">
                        <a:solidFill>
                          <a:schemeClr val="tx1"/>
                        </a:solidFill>
                        <a:effectLst/>
                        <a:latin typeface="Calibri"/>
                        <a:ea typeface="Calibri"/>
                        <a:cs typeface="Times New Roman"/>
                      </a:endParaRPr>
                    </a:p>
                  </a:txBody>
                  <a:tcPr marL="68580" marR="68580" marT="0" marB="0"/>
                </a:tc>
                <a:extLst>
                  <a:ext uri="{0D108BD9-81ED-4DB2-BD59-A6C34878D82A}">
                    <a16:rowId xmlns:a16="http://schemas.microsoft.com/office/drawing/2014/main" val="10000"/>
                  </a:ext>
                </a:extLst>
              </a:tr>
              <a:tr h="2445050">
                <a:tc>
                  <a:txBody>
                    <a:bodyPr/>
                    <a:lstStyle/>
                    <a:p>
                      <a:pPr>
                        <a:lnSpc>
                          <a:spcPct val="115000"/>
                        </a:lnSpc>
                        <a:spcAft>
                          <a:spcPts val="0"/>
                        </a:spcAft>
                      </a:pPr>
                      <a:r>
                        <a:rPr lang="en-ZA" sz="1800" dirty="0">
                          <a:effectLst/>
                        </a:rPr>
                        <a:t>Directive Issued Date</a:t>
                      </a:r>
                      <a:endParaRPr lang="en-ZA" sz="1800" dirty="0">
                        <a:effectLst/>
                        <a:latin typeface="Calibri"/>
                        <a:ea typeface="Calibri"/>
                        <a:cs typeface="Times New Roman"/>
                      </a:endParaRPr>
                    </a:p>
                  </a:txBody>
                  <a:tcPr marL="68580" marR="68580" marT="0" marB="0"/>
                </a:tc>
                <a:tc>
                  <a:txBody>
                    <a:bodyPr/>
                    <a:lstStyle/>
                    <a:p>
                      <a:pPr>
                        <a:lnSpc>
                          <a:spcPct val="115000"/>
                        </a:lnSpc>
                        <a:spcAft>
                          <a:spcPts val="0"/>
                        </a:spcAft>
                      </a:pPr>
                      <a:r>
                        <a:rPr lang="en-GB" sz="1800" dirty="0">
                          <a:effectLst/>
                          <a:latin typeface="+mn-lt"/>
                          <a:ea typeface="Calibri"/>
                          <a:cs typeface="Times New Roman"/>
                        </a:rPr>
                        <a:t>Optional:</a:t>
                      </a:r>
                    </a:p>
                    <a:p>
                      <a:endParaRPr lang="en-ZA" sz="1800" b="0" i="0" u="none" strike="noStrike" kern="1200" baseline="0" dirty="0">
                        <a:solidFill>
                          <a:schemeClr val="dk1"/>
                        </a:solidFill>
                        <a:latin typeface="+mn-lt"/>
                        <a:ea typeface="+mn-ea"/>
                        <a:cs typeface="+mn-cs"/>
                      </a:endParaRPr>
                    </a:p>
                    <a:p>
                      <a:pPr marL="285750" indent="-285750">
                        <a:buFont typeface="Arial" panose="020B0604020202020204" pitchFamily="34" charset="0"/>
                        <a:buChar char="•"/>
                      </a:pPr>
                      <a:r>
                        <a:rPr lang="en-GB" sz="1800" b="0" i="0" u="none" strike="noStrike" kern="1200" baseline="0" dirty="0">
                          <a:solidFill>
                            <a:schemeClr val="dk1"/>
                          </a:solidFill>
                          <a:latin typeface="+mn-lt"/>
                          <a:ea typeface="+mn-ea"/>
                          <a:cs typeface="+mn-cs"/>
                        </a:rPr>
                        <a:t>If Directive Number (code 3230) is not completed, then this field must not be completed;</a:t>
                      </a:r>
                    </a:p>
                    <a:p>
                      <a:pPr marL="285750" indent="-285750">
                        <a:buFont typeface="Arial" panose="020B0604020202020204" pitchFamily="34" charset="0"/>
                        <a:buChar char="•"/>
                      </a:pPr>
                      <a:r>
                        <a:rPr lang="en-GB" sz="1800" b="0" i="0" u="none" strike="noStrike" kern="1200" baseline="0" dirty="0">
                          <a:solidFill>
                            <a:schemeClr val="dk1"/>
                          </a:solidFill>
                          <a:latin typeface="+mn-lt"/>
                          <a:ea typeface="+mn-ea"/>
                          <a:cs typeface="+mn-cs"/>
                        </a:rPr>
                        <a:t>Must consist of 8 numeric characters;</a:t>
                      </a:r>
                    </a:p>
                    <a:p>
                      <a:pPr marL="285750" indent="-285750">
                        <a:buFont typeface="Arial" panose="020B0604020202020204" pitchFamily="34" charset="0"/>
                        <a:buChar char="•"/>
                      </a:pPr>
                      <a:r>
                        <a:rPr lang="en-GB" sz="1800" b="0" i="0" u="none" strike="noStrike" kern="1200" baseline="0" dirty="0">
                          <a:solidFill>
                            <a:schemeClr val="dk1"/>
                          </a:solidFill>
                          <a:latin typeface="+mn-lt"/>
                          <a:ea typeface="+mn-ea"/>
                          <a:cs typeface="+mn-cs"/>
                        </a:rPr>
                        <a:t>Format: CCYYMMDD</a:t>
                      </a:r>
                    </a:p>
                    <a:p>
                      <a:pPr marL="285750" indent="-285750">
                        <a:buFont typeface="Arial" panose="020B0604020202020204" pitchFamily="34" charset="0"/>
                        <a:buChar char="•"/>
                      </a:pPr>
                      <a:r>
                        <a:rPr lang="en-GB" sz="1800" b="0" i="0" u="none" strike="noStrike" kern="1200" baseline="0" dirty="0">
                          <a:solidFill>
                            <a:schemeClr val="dk1"/>
                          </a:solidFill>
                          <a:latin typeface="+mn-lt"/>
                          <a:ea typeface="+mn-ea"/>
                          <a:cs typeface="+mn-cs"/>
                        </a:rPr>
                        <a:t>Only applicable from Transaction Year &gt;= 2022</a:t>
                      </a:r>
                      <a:r>
                        <a:rPr lang="en-ZA" sz="1800" b="0" i="0" u="none" strike="noStrike" kern="1200" baseline="0" dirty="0">
                          <a:solidFill>
                            <a:schemeClr val="dk1"/>
                          </a:solidFill>
                          <a:latin typeface="+mn-lt"/>
                          <a:ea typeface="+mn-ea"/>
                          <a:cs typeface="+mn-cs"/>
                        </a:rPr>
                        <a:t>	</a:t>
                      </a:r>
                    </a:p>
                    <a:p>
                      <a:pPr>
                        <a:lnSpc>
                          <a:spcPct val="115000"/>
                        </a:lnSpc>
                        <a:spcAft>
                          <a:spcPts val="0"/>
                        </a:spcAft>
                      </a:pPr>
                      <a:endParaRPr lang="en-GB" sz="1800" dirty="0">
                        <a:effectLst/>
                        <a:latin typeface="+mn-lt"/>
                        <a:ea typeface="Calibri"/>
                        <a:cs typeface="Times New Roman"/>
                      </a:endParaRPr>
                    </a:p>
                  </a:txBody>
                  <a:tcPr marL="68580" marR="68580" marT="0" marB="0"/>
                </a:tc>
                <a:extLst>
                  <a:ext uri="{0D108BD9-81ED-4DB2-BD59-A6C34878D82A}">
                    <a16:rowId xmlns:a16="http://schemas.microsoft.com/office/drawing/2014/main" val="10001"/>
                  </a:ext>
                </a:extLst>
              </a:tr>
            </a:tbl>
          </a:graphicData>
        </a:graphic>
      </p:graphicFrame>
      <p:pic>
        <p:nvPicPr>
          <p:cNvPr id="5" name="Picture 4">
            <a:extLst>
              <a:ext uri="{FF2B5EF4-FFF2-40B4-BE49-F238E27FC236}">
                <a16:creationId xmlns:a16="http://schemas.microsoft.com/office/drawing/2014/main" id="{55CDA874-8304-4530-A5FB-B6241E392226}"/>
              </a:ext>
            </a:extLst>
          </p:cNvPr>
          <p:cNvPicPr>
            <a:picLocks noChangeAspect="1"/>
          </p:cNvPicPr>
          <p:nvPr/>
        </p:nvPicPr>
        <p:blipFill rotWithShape="1">
          <a:blip r:embed="rId2"/>
          <a:srcRect/>
          <a:stretch/>
        </p:blipFill>
        <p:spPr>
          <a:xfrm>
            <a:off x="687509" y="6270986"/>
            <a:ext cx="1116758" cy="587014"/>
          </a:xfrm>
          <a:prstGeom prst="rect">
            <a:avLst/>
          </a:prstGeom>
        </p:spPr>
      </p:pic>
      <p:sp>
        <p:nvSpPr>
          <p:cNvPr id="8" name="Title 1">
            <a:extLst>
              <a:ext uri="{FF2B5EF4-FFF2-40B4-BE49-F238E27FC236}">
                <a16:creationId xmlns:a16="http://schemas.microsoft.com/office/drawing/2014/main" id="{803CF0CE-5B57-BF44-E0AB-2CBC6C7CD620}"/>
              </a:ext>
            </a:extLst>
          </p:cNvPr>
          <p:cNvSpPr>
            <a:spLocks noGrp="1"/>
          </p:cNvSpPr>
          <p:nvPr>
            <p:ph type="title"/>
          </p:nvPr>
        </p:nvSpPr>
        <p:spPr>
          <a:xfrm>
            <a:off x="457200" y="274638"/>
            <a:ext cx="8229600" cy="474299"/>
          </a:xfrm>
        </p:spPr>
        <p:txBody>
          <a:bodyPr>
            <a:noAutofit/>
          </a:bodyPr>
          <a:lstStyle/>
          <a:p>
            <a:pPr algn="ctr"/>
            <a:r>
              <a:rPr lang="en-ZA" dirty="0">
                <a:solidFill>
                  <a:srgbClr val="002060"/>
                </a:solidFill>
              </a:rPr>
              <a:t>Validation Rules Updates</a:t>
            </a:r>
            <a:endParaRPr lang="en-ZA" dirty="0"/>
          </a:p>
        </p:txBody>
      </p:sp>
    </p:spTree>
    <p:extLst>
      <p:ext uri="{BB962C8B-B14F-4D97-AF65-F5344CB8AC3E}">
        <p14:creationId xmlns:p14="http://schemas.microsoft.com/office/powerpoint/2010/main" val="329734491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Table 6"/>
          <p:cNvGraphicFramePr>
            <a:graphicFrameLocks noGrp="1"/>
          </p:cNvGraphicFramePr>
          <p:nvPr>
            <p:extLst>
              <p:ext uri="{D42A27DB-BD31-4B8C-83A1-F6EECF244321}">
                <p14:modId xmlns:p14="http://schemas.microsoft.com/office/powerpoint/2010/main" val="408899044"/>
              </p:ext>
            </p:extLst>
          </p:nvPr>
        </p:nvGraphicFramePr>
        <p:xfrm>
          <a:off x="222068" y="1241353"/>
          <a:ext cx="8699864" cy="3125951"/>
        </p:xfrm>
        <a:graphic>
          <a:graphicData uri="http://schemas.openxmlformats.org/drawingml/2006/table">
            <a:tbl>
              <a:tblPr firstRow="1" firstCol="1" bandRow="1">
                <a:tableStyleId>{5C22544A-7EE6-4342-B048-85BDC9FD1C3A}</a:tableStyleId>
              </a:tblPr>
              <a:tblGrid>
                <a:gridCol w="2656328">
                  <a:extLst>
                    <a:ext uri="{9D8B030D-6E8A-4147-A177-3AD203B41FA5}">
                      <a16:colId xmlns:a16="http://schemas.microsoft.com/office/drawing/2014/main" val="20000"/>
                    </a:ext>
                  </a:extLst>
                </a:gridCol>
                <a:gridCol w="6043536">
                  <a:extLst>
                    <a:ext uri="{9D8B030D-6E8A-4147-A177-3AD203B41FA5}">
                      <a16:colId xmlns:a16="http://schemas.microsoft.com/office/drawing/2014/main" val="20001"/>
                    </a:ext>
                  </a:extLst>
                </a:gridCol>
              </a:tblGrid>
              <a:tr h="680901">
                <a:tc>
                  <a:txBody>
                    <a:bodyPr/>
                    <a:lstStyle/>
                    <a:p>
                      <a:pPr>
                        <a:lnSpc>
                          <a:spcPct val="115000"/>
                        </a:lnSpc>
                        <a:spcAft>
                          <a:spcPts val="0"/>
                        </a:spcAft>
                      </a:pPr>
                      <a:r>
                        <a:rPr lang="en-ZA" sz="1800" dirty="0">
                          <a:solidFill>
                            <a:schemeClr val="tx1"/>
                          </a:solidFill>
                          <a:effectLst/>
                        </a:rPr>
                        <a:t>Tax Certificate Information: Employee</a:t>
                      </a:r>
                      <a:endParaRPr lang="en-ZA" sz="1800" dirty="0">
                        <a:solidFill>
                          <a:schemeClr val="tx1"/>
                        </a:solidFill>
                        <a:effectLst/>
                        <a:latin typeface="Calibri"/>
                        <a:ea typeface="Calibri"/>
                        <a:cs typeface="Times New Roman"/>
                      </a:endParaRPr>
                    </a:p>
                  </a:txBody>
                  <a:tcPr marL="68580" marR="68580" marT="0" marB="0"/>
                </a:tc>
                <a:tc>
                  <a:txBody>
                    <a:bodyPr/>
                    <a:lstStyle/>
                    <a:p>
                      <a:pPr>
                        <a:lnSpc>
                          <a:spcPct val="115000"/>
                        </a:lnSpc>
                        <a:spcAft>
                          <a:spcPts val="0"/>
                        </a:spcAft>
                      </a:pPr>
                      <a:r>
                        <a:rPr lang="en-ZA" sz="1800" dirty="0">
                          <a:solidFill>
                            <a:schemeClr val="tx1"/>
                          </a:solidFill>
                          <a:effectLst/>
                        </a:rPr>
                        <a:t>What Changed?</a:t>
                      </a:r>
                      <a:endParaRPr lang="en-ZA" sz="1800" dirty="0">
                        <a:solidFill>
                          <a:schemeClr val="tx1"/>
                        </a:solidFill>
                        <a:effectLst/>
                        <a:latin typeface="Calibri"/>
                        <a:ea typeface="Calibri"/>
                        <a:cs typeface="Times New Roman"/>
                      </a:endParaRPr>
                    </a:p>
                  </a:txBody>
                  <a:tcPr marL="68580" marR="68580" marT="0" marB="0"/>
                </a:tc>
                <a:extLst>
                  <a:ext uri="{0D108BD9-81ED-4DB2-BD59-A6C34878D82A}">
                    <a16:rowId xmlns:a16="http://schemas.microsoft.com/office/drawing/2014/main" val="10000"/>
                  </a:ext>
                </a:extLst>
              </a:tr>
              <a:tr h="2445050">
                <a:tc>
                  <a:txBody>
                    <a:bodyPr/>
                    <a:lstStyle/>
                    <a:p>
                      <a:pPr>
                        <a:lnSpc>
                          <a:spcPct val="115000"/>
                        </a:lnSpc>
                        <a:spcAft>
                          <a:spcPts val="0"/>
                        </a:spcAft>
                      </a:pPr>
                      <a:r>
                        <a:rPr lang="en-ZA" sz="1800" dirty="0">
                          <a:effectLst/>
                        </a:rPr>
                        <a:t>Directive Income Source code (3232)</a:t>
                      </a:r>
                      <a:endParaRPr lang="en-ZA" sz="1800" dirty="0">
                        <a:effectLst/>
                        <a:latin typeface="Calibri"/>
                        <a:ea typeface="Calibri"/>
                        <a:cs typeface="Times New Roman"/>
                      </a:endParaRPr>
                    </a:p>
                  </a:txBody>
                  <a:tcPr marL="68580" marR="68580" marT="0" marB="0"/>
                </a:tc>
                <a:tc>
                  <a:txBody>
                    <a:bodyPr/>
                    <a:lstStyle/>
                    <a:p>
                      <a:pPr>
                        <a:lnSpc>
                          <a:spcPct val="115000"/>
                        </a:lnSpc>
                        <a:spcAft>
                          <a:spcPts val="0"/>
                        </a:spcAft>
                      </a:pPr>
                      <a:r>
                        <a:rPr lang="en-GB" sz="1800" b="1" dirty="0">
                          <a:effectLst/>
                          <a:latin typeface="+mn-lt"/>
                          <a:ea typeface="Calibri"/>
                          <a:cs typeface="Times New Roman"/>
                        </a:rPr>
                        <a:t>Optional</a:t>
                      </a:r>
                      <a:r>
                        <a:rPr lang="en-GB" sz="1800" dirty="0">
                          <a:effectLst/>
                          <a:latin typeface="+mn-lt"/>
                          <a:ea typeface="Calibri"/>
                          <a:cs typeface="Times New Roman"/>
                        </a:rPr>
                        <a:t>:</a:t>
                      </a:r>
                    </a:p>
                    <a:p>
                      <a:endParaRPr lang="en-ZA" sz="1800" b="0" i="0" u="none" strike="noStrike" kern="1200" baseline="0" dirty="0">
                        <a:solidFill>
                          <a:schemeClr val="dk1"/>
                        </a:solidFill>
                        <a:latin typeface="+mn-lt"/>
                        <a:ea typeface="+mn-ea"/>
                        <a:cs typeface="+mn-cs"/>
                      </a:endParaRPr>
                    </a:p>
                    <a:p>
                      <a:pPr marL="285750" indent="-285750">
                        <a:buFont typeface="Arial" panose="020B0604020202020204" pitchFamily="34" charset="0"/>
                        <a:buChar char="•"/>
                      </a:pPr>
                      <a:r>
                        <a:rPr lang="en-GB" sz="1800" b="0" i="0" u="none" strike="noStrike" kern="1200" baseline="0" dirty="0">
                          <a:solidFill>
                            <a:schemeClr val="dk1"/>
                          </a:solidFill>
                          <a:latin typeface="+mn-lt"/>
                          <a:ea typeface="+mn-ea"/>
                          <a:cs typeface="+mn-cs"/>
                        </a:rPr>
                        <a:t>If Directive Number (code 3230) is not completed, then this field must not be completed;</a:t>
                      </a:r>
                    </a:p>
                    <a:p>
                      <a:pPr marL="285750" indent="-285750">
                        <a:buFont typeface="Arial" panose="020B0604020202020204" pitchFamily="34" charset="0"/>
                        <a:buChar char="•"/>
                      </a:pPr>
                      <a:r>
                        <a:rPr lang="en-ZA" sz="1800" b="0" i="0" u="none" strike="noStrike" kern="1200" baseline="0" dirty="0">
                          <a:solidFill>
                            <a:schemeClr val="dk1"/>
                          </a:solidFill>
                          <a:latin typeface="+mn-lt"/>
                          <a:ea typeface="+mn-ea"/>
                          <a:cs typeface="+mn-cs"/>
                        </a:rPr>
                        <a:t>These are the additional source code: 3902/3952, 3903/3953, 3904/3954, 3905/3955	</a:t>
                      </a:r>
                    </a:p>
                    <a:p>
                      <a:pPr>
                        <a:lnSpc>
                          <a:spcPct val="115000"/>
                        </a:lnSpc>
                        <a:spcAft>
                          <a:spcPts val="0"/>
                        </a:spcAft>
                      </a:pPr>
                      <a:endParaRPr lang="en-GB" sz="1800" dirty="0">
                        <a:effectLst/>
                        <a:latin typeface="+mn-lt"/>
                        <a:ea typeface="Calibri"/>
                        <a:cs typeface="Times New Roman"/>
                      </a:endParaRPr>
                    </a:p>
                  </a:txBody>
                  <a:tcPr marL="68580" marR="68580" marT="0" marB="0"/>
                </a:tc>
                <a:extLst>
                  <a:ext uri="{0D108BD9-81ED-4DB2-BD59-A6C34878D82A}">
                    <a16:rowId xmlns:a16="http://schemas.microsoft.com/office/drawing/2014/main" val="10001"/>
                  </a:ext>
                </a:extLst>
              </a:tr>
            </a:tbl>
          </a:graphicData>
        </a:graphic>
      </p:graphicFrame>
      <p:pic>
        <p:nvPicPr>
          <p:cNvPr id="5" name="Picture 4">
            <a:extLst>
              <a:ext uri="{FF2B5EF4-FFF2-40B4-BE49-F238E27FC236}">
                <a16:creationId xmlns:a16="http://schemas.microsoft.com/office/drawing/2014/main" id="{55CDA874-8304-4530-A5FB-B6241E392226}"/>
              </a:ext>
            </a:extLst>
          </p:cNvPr>
          <p:cNvPicPr>
            <a:picLocks noChangeAspect="1"/>
          </p:cNvPicPr>
          <p:nvPr/>
        </p:nvPicPr>
        <p:blipFill rotWithShape="1">
          <a:blip r:embed="rId2"/>
          <a:srcRect/>
          <a:stretch/>
        </p:blipFill>
        <p:spPr>
          <a:xfrm>
            <a:off x="687509" y="6270986"/>
            <a:ext cx="1116758" cy="587014"/>
          </a:xfrm>
          <a:prstGeom prst="rect">
            <a:avLst/>
          </a:prstGeom>
        </p:spPr>
      </p:pic>
      <p:graphicFrame>
        <p:nvGraphicFramePr>
          <p:cNvPr id="3" name="Table 2">
            <a:extLst>
              <a:ext uri="{FF2B5EF4-FFF2-40B4-BE49-F238E27FC236}">
                <a16:creationId xmlns:a16="http://schemas.microsoft.com/office/drawing/2014/main" id="{EF721740-ADC0-A876-90B7-BCD509C8A8E7}"/>
              </a:ext>
            </a:extLst>
          </p:cNvPr>
          <p:cNvGraphicFramePr>
            <a:graphicFrameLocks noGrp="1"/>
          </p:cNvGraphicFramePr>
          <p:nvPr>
            <p:extLst>
              <p:ext uri="{D42A27DB-BD31-4B8C-83A1-F6EECF244321}">
                <p14:modId xmlns:p14="http://schemas.microsoft.com/office/powerpoint/2010/main" val="443657471"/>
              </p:ext>
            </p:extLst>
          </p:nvPr>
        </p:nvGraphicFramePr>
        <p:xfrm>
          <a:off x="222068" y="3672323"/>
          <a:ext cx="8699864" cy="1910122"/>
        </p:xfrm>
        <a:graphic>
          <a:graphicData uri="http://schemas.openxmlformats.org/drawingml/2006/table">
            <a:tbl>
              <a:tblPr firstRow="1" firstCol="1" bandRow="1">
                <a:tableStyleId>{5C22544A-7EE6-4342-B048-85BDC9FD1C3A}</a:tableStyleId>
              </a:tblPr>
              <a:tblGrid>
                <a:gridCol w="2656328">
                  <a:extLst>
                    <a:ext uri="{9D8B030D-6E8A-4147-A177-3AD203B41FA5}">
                      <a16:colId xmlns:a16="http://schemas.microsoft.com/office/drawing/2014/main" val="2084009748"/>
                    </a:ext>
                  </a:extLst>
                </a:gridCol>
                <a:gridCol w="6043536">
                  <a:extLst>
                    <a:ext uri="{9D8B030D-6E8A-4147-A177-3AD203B41FA5}">
                      <a16:colId xmlns:a16="http://schemas.microsoft.com/office/drawing/2014/main" val="4065123524"/>
                    </a:ext>
                  </a:extLst>
                </a:gridCol>
              </a:tblGrid>
              <a:tr h="1910122">
                <a:tc>
                  <a:txBody>
                    <a:bodyPr/>
                    <a:lstStyle/>
                    <a:p>
                      <a:pPr>
                        <a:lnSpc>
                          <a:spcPct val="115000"/>
                        </a:lnSpc>
                        <a:spcAft>
                          <a:spcPts val="0"/>
                        </a:spcAft>
                      </a:pPr>
                      <a:r>
                        <a:rPr lang="en-ZA" sz="1800" dirty="0">
                          <a:effectLst/>
                        </a:rPr>
                        <a:t>Directive Income amount (3233)</a:t>
                      </a:r>
                      <a:endParaRPr lang="en-ZA" sz="1800" dirty="0">
                        <a:effectLst/>
                        <a:latin typeface="Calibri"/>
                        <a:ea typeface="Calibri"/>
                        <a:cs typeface="Times New Roman"/>
                      </a:endParaRPr>
                    </a:p>
                  </a:txBody>
                  <a:tcPr marL="68580" marR="68580" marT="0" marB="0"/>
                </a:tc>
                <a:tc>
                  <a:txBody>
                    <a:bodyPr/>
                    <a:lstStyle/>
                    <a:p>
                      <a:pPr>
                        <a:lnSpc>
                          <a:spcPct val="115000"/>
                        </a:lnSpc>
                        <a:spcAft>
                          <a:spcPts val="0"/>
                        </a:spcAft>
                      </a:pPr>
                      <a:r>
                        <a:rPr lang="en-GB" sz="1800" dirty="0">
                          <a:solidFill>
                            <a:schemeClr val="tx1"/>
                          </a:solidFill>
                          <a:effectLst/>
                          <a:latin typeface="+mn-lt"/>
                          <a:ea typeface="Calibri"/>
                          <a:cs typeface="Times New Roman"/>
                        </a:rPr>
                        <a:t>Optional:</a:t>
                      </a:r>
                    </a:p>
                    <a:p>
                      <a:endParaRPr lang="en-ZA" sz="1800" b="0" i="0" u="none" strike="noStrike" kern="1200" baseline="0" dirty="0">
                        <a:solidFill>
                          <a:schemeClr val="dk1"/>
                        </a:solidFill>
                        <a:latin typeface="+mn-lt"/>
                        <a:ea typeface="+mn-ea"/>
                        <a:cs typeface="+mn-cs"/>
                      </a:endParaRPr>
                    </a:p>
                    <a:p>
                      <a:pPr marL="285750" indent="-285750">
                        <a:buFont typeface="Arial" panose="020B0604020202020204" pitchFamily="34" charset="0"/>
                        <a:buChar char="•"/>
                      </a:pPr>
                      <a:r>
                        <a:rPr lang="en-GB" sz="1800" b="0" i="0" u="none" strike="noStrike" kern="1200" baseline="0" dirty="0">
                          <a:solidFill>
                            <a:schemeClr val="dk1"/>
                          </a:solidFill>
                          <a:latin typeface="+mn-lt"/>
                          <a:ea typeface="+mn-ea"/>
                          <a:cs typeface="+mn-cs"/>
                        </a:rPr>
                        <a:t>If Directive Number (code 3230) is not completed, then this field must not be completed;</a:t>
                      </a:r>
                    </a:p>
                    <a:p>
                      <a:pPr marL="285750" indent="-285750">
                        <a:buFont typeface="Arial" panose="020B0604020202020204" pitchFamily="34" charset="0"/>
                        <a:buChar char="•"/>
                      </a:pPr>
                      <a:r>
                        <a:rPr lang="en-GB" sz="1800" b="0" dirty="0">
                          <a:solidFill>
                            <a:schemeClr val="tx1"/>
                          </a:solidFill>
                          <a:effectLst/>
                          <a:latin typeface="+mn-lt"/>
                          <a:ea typeface="Calibri"/>
                          <a:cs typeface="Times New Roman"/>
                        </a:rPr>
                        <a:t>Only applicable from Transaction Year &gt;= 2022</a:t>
                      </a:r>
                    </a:p>
                  </a:txBody>
                  <a:tcPr marL="68580" marR="68580" marT="0" marB="0"/>
                </a:tc>
                <a:extLst>
                  <a:ext uri="{0D108BD9-81ED-4DB2-BD59-A6C34878D82A}">
                    <a16:rowId xmlns:a16="http://schemas.microsoft.com/office/drawing/2014/main" val="416022465"/>
                  </a:ext>
                </a:extLst>
              </a:tr>
            </a:tbl>
          </a:graphicData>
        </a:graphic>
      </p:graphicFrame>
      <p:sp>
        <p:nvSpPr>
          <p:cNvPr id="9" name="Title 1">
            <a:extLst>
              <a:ext uri="{FF2B5EF4-FFF2-40B4-BE49-F238E27FC236}">
                <a16:creationId xmlns:a16="http://schemas.microsoft.com/office/drawing/2014/main" id="{31308C5C-0B6A-6BDA-42AF-0537E35C21A3}"/>
              </a:ext>
            </a:extLst>
          </p:cNvPr>
          <p:cNvSpPr>
            <a:spLocks noGrp="1"/>
          </p:cNvSpPr>
          <p:nvPr>
            <p:ph type="title"/>
          </p:nvPr>
        </p:nvSpPr>
        <p:spPr>
          <a:xfrm>
            <a:off x="457200" y="274638"/>
            <a:ext cx="8229600" cy="474299"/>
          </a:xfrm>
        </p:spPr>
        <p:txBody>
          <a:bodyPr>
            <a:noAutofit/>
          </a:bodyPr>
          <a:lstStyle/>
          <a:p>
            <a:pPr algn="ctr"/>
            <a:r>
              <a:rPr lang="en-ZA" dirty="0">
                <a:solidFill>
                  <a:srgbClr val="002060"/>
                </a:solidFill>
              </a:rPr>
              <a:t>Validation Rules Updates</a:t>
            </a:r>
            <a:endParaRPr lang="en-ZA" dirty="0"/>
          </a:p>
        </p:txBody>
      </p:sp>
    </p:spTree>
    <p:extLst>
      <p:ext uri="{BB962C8B-B14F-4D97-AF65-F5344CB8AC3E}">
        <p14:creationId xmlns:p14="http://schemas.microsoft.com/office/powerpoint/2010/main" val="167013495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7742" y="1003623"/>
            <a:ext cx="3275167" cy="433349"/>
          </a:xfrm>
        </p:spPr>
        <p:txBody>
          <a:bodyPr>
            <a:normAutofit/>
          </a:bodyPr>
          <a:lstStyle/>
          <a:p>
            <a:r>
              <a:rPr lang="en-ZA" sz="2000" dirty="0">
                <a:solidFill>
                  <a:schemeClr val="tx1"/>
                </a:solidFill>
              </a:rPr>
              <a:t>Source Codes Changes</a:t>
            </a:r>
          </a:p>
        </p:txBody>
      </p:sp>
      <p:graphicFrame>
        <p:nvGraphicFramePr>
          <p:cNvPr id="5" name="Table 4"/>
          <p:cNvGraphicFramePr>
            <a:graphicFrameLocks noGrp="1"/>
          </p:cNvGraphicFramePr>
          <p:nvPr>
            <p:extLst>
              <p:ext uri="{D42A27DB-BD31-4B8C-83A1-F6EECF244321}">
                <p14:modId xmlns:p14="http://schemas.microsoft.com/office/powerpoint/2010/main" val="2769287934"/>
              </p:ext>
            </p:extLst>
          </p:nvPr>
        </p:nvGraphicFramePr>
        <p:xfrm>
          <a:off x="307775" y="1706522"/>
          <a:ext cx="8528449" cy="4381378"/>
        </p:xfrm>
        <a:graphic>
          <a:graphicData uri="http://schemas.openxmlformats.org/drawingml/2006/table">
            <a:tbl>
              <a:tblPr firstRow="1" firstCol="1" bandRow="1">
                <a:tableStyleId>{5C22544A-7EE6-4342-B048-85BDC9FD1C3A}</a:tableStyleId>
              </a:tblPr>
              <a:tblGrid>
                <a:gridCol w="3880410">
                  <a:extLst>
                    <a:ext uri="{9D8B030D-6E8A-4147-A177-3AD203B41FA5}">
                      <a16:colId xmlns:a16="http://schemas.microsoft.com/office/drawing/2014/main" val="760440703"/>
                    </a:ext>
                  </a:extLst>
                </a:gridCol>
                <a:gridCol w="4648039">
                  <a:extLst>
                    <a:ext uri="{9D8B030D-6E8A-4147-A177-3AD203B41FA5}">
                      <a16:colId xmlns:a16="http://schemas.microsoft.com/office/drawing/2014/main" val="2744523"/>
                    </a:ext>
                  </a:extLst>
                </a:gridCol>
              </a:tblGrid>
              <a:tr h="707316">
                <a:tc>
                  <a:txBody>
                    <a:bodyPr/>
                    <a:lstStyle/>
                    <a:p>
                      <a:pPr>
                        <a:lnSpc>
                          <a:spcPct val="115000"/>
                        </a:lnSpc>
                        <a:spcAft>
                          <a:spcPts val="0"/>
                        </a:spcAft>
                      </a:pPr>
                      <a:r>
                        <a:rPr lang="en-ZA" sz="1800" b="1" dirty="0">
                          <a:solidFill>
                            <a:schemeClr val="tx1"/>
                          </a:solidFill>
                          <a:effectLst/>
                          <a:latin typeface="+mn-lt"/>
                        </a:rPr>
                        <a:t>Employer Remuneration Information</a:t>
                      </a:r>
                      <a:endParaRPr lang="en-ZA" sz="1800" b="1" dirty="0">
                        <a:solidFill>
                          <a:schemeClr val="tx1"/>
                        </a:solidFill>
                        <a:effectLst/>
                        <a:latin typeface="+mn-lt"/>
                        <a:ea typeface="Calibri"/>
                        <a:cs typeface="Times New Roman"/>
                      </a:endParaRPr>
                    </a:p>
                  </a:txBody>
                  <a:tcPr marL="68578" marR="68578" marT="0" marB="0"/>
                </a:tc>
                <a:tc>
                  <a:txBody>
                    <a:bodyPr/>
                    <a:lstStyle/>
                    <a:p>
                      <a:pPr>
                        <a:lnSpc>
                          <a:spcPct val="115000"/>
                        </a:lnSpc>
                        <a:spcAft>
                          <a:spcPts val="0"/>
                        </a:spcAft>
                      </a:pPr>
                      <a:r>
                        <a:rPr lang="en-ZA" sz="1800" b="1" dirty="0">
                          <a:solidFill>
                            <a:schemeClr val="tx1"/>
                          </a:solidFill>
                          <a:effectLst/>
                          <a:latin typeface="+mn-lt"/>
                        </a:rPr>
                        <a:t>What Changed?</a:t>
                      </a:r>
                      <a:endParaRPr lang="en-ZA" sz="1800" b="1" dirty="0">
                        <a:solidFill>
                          <a:schemeClr val="tx1"/>
                        </a:solidFill>
                        <a:effectLst/>
                        <a:latin typeface="+mn-lt"/>
                        <a:ea typeface="Calibri"/>
                        <a:cs typeface="Times New Roman"/>
                      </a:endParaRPr>
                    </a:p>
                  </a:txBody>
                  <a:tcPr marL="68578" marR="68578" marT="0" marB="0"/>
                </a:tc>
                <a:extLst>
                  <a:ext uri="{0D108BD9-81ED-4DB2-BD59-A6C34878D82A}">
                    <a16:rowId xmlns:a16="http://schemas.microsoft.com/office/drawing/2014/main" val="3202183999"/>
                  </a:ext>
                </a:extLst>
              </a:tr>
              <a:tr h="1177115">
                <a:tc>
                  <a:txBody>
                    <a:bodyPr/>
                    <a:lstStyle/>
                    <a:p>
                      <a:r>
                        <a:rPr lang="en-GB" sz="1800" dirty="0">
                          <a:effectLst/>
                          <a:latin typeface="+mn-lt"/>
                          <a:ea typeface="Calibri"/>
                          <a:cs typeface="Times New Roman"/>
                        </a:rPr>
                        <a:t>ETI qualifying 12 month cycle indicator</a:t>
                      </a:r>
                      <a:endParaRPr lang="en-ZA" sz="1800" dirty="0">
                        <a:effectLst/>
                        <a:latin typeface="+mn-lt"/>
                        <a:ea typeface="Calibri"/>
                        <a:cs typeface="Times New Roman"/>
                      </a:endParaRPr>
                    </a:p>
                  </a:txBody>
                  <a:tcPr marL="68578" marR="68578" marT="0" marB="0"/>
                </a:tc>
                <a:tc>
                  <a:txBody>
                    <a:bodyPr/>
                    <a:lstStyle/>
                    <a:p>
                      <a:pPr marL="285750" indent="-285750">
                        <a:buFont typeface="Arial" panose="020B0604020202020204" pitchFamily="34" charset="0"/>
                        <a:buChar char="•"/>
                      </a:pPr>
                      <a:r>
                        <a:rPr lang="en-GB" sz="1800" b="0" i="0" u="none" strike="noStrike" kern="1200" baseline="0" dirty="0">
                          <a:solidFill>
                            <a:schemeClr val="dk1"/>
                          </a:solidFill>
                          <a:latin typeface="+mn-lt"/>
                          <a:ea typeface="+mn-ea"/>
                          <a:cs typeface="+mn-cs"/>
                        </a:rPr>
                        <a:t>If the Year of Assessment (</a:t>
                      </a:r>
                      <a:r>
                        <a:rPr lang="en-GB" sz="1800" b="0" i="0" u="none" strike="noStrike" kern="1200" baseline="0" dirty="0" err="1">
                          <a:solidFill>
                            <a:schemeClr val="dk1"/>
                          </a:solidFill>
                          <a:latin typeface="+mn-lt"/>
                          <a:ea typeface="+mn-ea"/>
                          <a:cs typeface="+mn-cs"/>
                        </a:rPr>
                        <a:t>YoA</a:t>
                      </a:r>
                      <a:r>
                        <a:rPr lang="en-GB" sz="1800" b="0" i="0" u="none" strike="noStrike" kern="1200" baseline="0" dirty="0">
                          <a:solidFill>
                            <a:schemeClr val="dk1"/>
                          </a:solidFill>
                          <a:latin typeface="+mn-lt"/>
                          <a:ea typeface="+mn-ea"/>
                          <a:cs typeface="+mn-cs"/>
                        </a:rPr>
                        <a:t>) &gt;= 2023, then option 1 and 2 is only applicable if ETI Employment date (code 3190) is on or after 01/10/2013;</a:t>
                      </a:r>
                      <a:endParaRPr lang="en-ZA" sz="1800" b="0" i="0" u="none" strike="noStrike" kern="1200" baseline="0" dirty="0">
                        <a:solidFill>
                          <a:schemeClr val="dk1"/>
                        </a:solidFill>
                        <a:latin typeface="+mn-lt"/>
                        <a:ea typeface="+mn-ea"/>
                        <a:cs typeface="+mn-cs"/>
                      </a:endParaRPr>
                    </a:p>
                  </a:txBody>
                  <a:tcPr marL="68578" marR="68578" marT="0" marB="0"/>
                </a:tc>
                <a:extLst>
                  <a:ext uri="{0D108BD9-81ED-4DB2-BD59-A6C34878D82A}">
                    <a16:rowId xmlns:a16="http://schemas.microsoft.com/office/drawing/2014/main" val="1121750961"/>
                  </a:ext>
                </a:extLst>
              </a:tr>
              <a:tr h="2340197">
                <a:tc>
                  <a:txBody>
                    <a:bodyPr/>
                    <a:lstStyle/>
                    <a:p>
                      <a:pPr>
                        <a:lnSpc>
                          <a:spcPct val="115000"/>
                        </a:lnSpc>
                        <a:spcAft>
                          <a:spcPts val="0"/>
                        </a:spcAft>
                      </a:pPr>
                      <a:r>
                        <a:rPr lang="en-ZA" sz="1800" dirty="0">
                          <a:effectLst/>
                          <a:latin typeface="+mn-lt"/>
                        </a:rPr>
                        <a:t>Monthly Calculated ETI</a:t>
                      </a:r>
                    </a:p>
                  </a:txBody>
                  <a:tcPr marL="68578" marR="68578" marT="0" marB="0"/>
                </a:tc>
                <a:tc>
                  <a:txBody>
                    <a:bodyPr/>
                    <a:lstStyle/>
                    <a:p>
                      <a:pPr marL="285750" marR="0" lvl="0" indent="-285750" algn="l" defTabSz="914400" rtl="0" eaLnBrk="1" fontAlgn="auto" latinLnBrk="0" hangingPunct="1">
                        <a:lnSpc>
                          <a:spcPct val="115000"/>
                        </a:lnSpc>
                        <a:spcBef>
                          <a:spcPts val="0"/>
                        </a:spcBef>
                        <a:spcAft>
                          <a:spcPts val="0"/>
                        </a:spcAft>
                        <a:buClrTx/>
                        <a:buSzTx/>
                        <a:buFont typeface="Arial" panose="020B0604020202020204" pitchFamily="34" charset="0"/>
                        <a:buChar char="•"/>
                        <a:tabLst/>
                        <a:defRPr/>
                      </a:pPr>
                      <a:r>
                        <a:rPr lang="en-GB" sz="1800" dirty="0">
                          <a:effectLst/>
                          <a:latin typeface="+mn-lt"/>
                          <a:ea typeface="Calibri"/>
                          <a:cs typeface="Times New Roman"/>
                        </a:rPr>
                        <a:t>If the </a:t>
                      </a:r>
                      <a:r>
                        <a:rPr lang="en-GB" sz="1800" b="0" i="0" u="none" strike="noStrike" kern="1200" baseline="0" dirty="0">
                          <a:solidFill>
                            <a:schemeClr val="dk1"/>
                          </a:solidFill>
                          <a:latin typeface="+mn-lt"/>
                          <a:ea typeface="+mn-ea"/>
                          <a:cs typeface="+mn-cs"/>
                        </a:rPr>
                        <a:t>Year of Assessment (</a:t>
                      </a:r>
                      <a:r>
                        <a:rPr lang="en-GB" sz="1800" b="0" i="0" u="none" strike="noStrike" kern="1200" baseline="0" dirty="0" err="1">
                          <a:solidFill>
                            <a:schemeClr val="dk1"/>
                          </a:solidFill>
                          <a:latin typeface="+mn-lt"/>
                          <a:ea typeface="+mn-ea"/>
                          <a:cs typeface="+mn-cs"/>
                        </a:rPr>
                        <a:t>YoA</a:t>
                      </a:r>
                      <a:r>
                        <a:rPr lang="en-GB" sz="1800" b="0" i="0" u="none" strike="noStrike" kern="1200" baseline="0" dirty="0">
                          <a:solidFill>
                            <a:schemeClr val="dk1"/>
                          </a:solidFill>
                          <a:latin typeface="+mn-lt"/>
                          <a:ea typeface="+mn-ea"/>
                          <a:cs typeface="+mn-cs"/>
                        </a:rPr>
                        <a:t>) </a:t>
                      </a:r>
                      <a:r>
                        <a:rPr lang="en-GB" sz="1800" dirty="0">
                          <a:effectLst/>
                          <a:latin typeface="+mn-lt"/>
                          <a:ea typeface="Calibri"/>
                          <a:cs typeface="Times New Roman"/>
                        </a:rPr>
                        <a:t>&lt; 2021 and ETI qualifying 12-month cycle indicator (code 7005) is 1, then the value cannot be greater than R1000</a:t>
                      </a:r>
                    </a:p>
                    <a:p>
                      <a:pPr marL="285750" marR="0" lvl="0" indent="-285750" algn="l" defTabSz="914400" rtl="0" eaLnBrk="1" fontAlgn="auto" latinLnBrk="0" hangingPunct="1">
                        <a:lnSpc>
                          <a:spcPct val="115000"/>
                        </a:lnSpc>
                        <a:spcBef>
                          <a:spcPts val="0"/>
                        </a:spcBef>
                        <a:spcAft>
                          <a:spcPts val="0"/>
                        </a:spcAft>
                        <a:buClrTx/>
                        <a:buSzTx/>
                        <a:buFont typeface="Arial" panose="020B0604020202020204" pitchFamily="34" charset="0"/>
                        <a:buChar char="•"/>
                        <a:tabLst/>
                        <a:defRPr/>
                      </a:pPr>
                      <a:r>
                        <a:rPr lang="en-GB" sz="1800" dirty="0">
                          <a:effectLst/>
                          <a:latin typeface="+mn-lt"/>
                          <a:ea typeface="Calibri"/>
                          <a:cs typeface="Times New Roman"/>
                        </a:rPr>
                        <a:t>If the </a:t>
                      </a:r>
                      <a:r>
                        <a:rPr lang="en-GB" sz="1800" b="0" i="0" u="none" strike="noStrike" kern="1200" baseline="0" dirty="0">
                          <a:solidFill>
                            <a:schemeClr val="dk1"/>
                          </a:solidFill>
                          <a:latin typeface="+mn-lt"/>
                          <a:ea typeface="+mn-ea"/>
                          <a:cs typeface="+mn-cs"/>
                        </a:rPr>
                        <a:t>Year of Assessment (</a:t>
                      </a:r>
                      <a:r>
                        <a:rPr lang="en-GB" sz="1800" b="0" i="0" u="none" strike="noStrike" kern="1200" baseline="0" dirty="0" err="1">
                          <a:solidFill>
                            <a:schemeClr val="dk1"/>
                          </a:solidFill>
                          <a:latin typeface="+mn-lt"/>
                          <a:ea typeface="+mn-ea"/>
                          <a:cs typeface="+mn-cs"/>
                        </a:rPr>
                        <a:t>YoA</a:t>
                      </a:r>
                      <a:r>
                        <a:rPr lang="en-GB" sz="1800" b="0" i="0" u="none" strike="noStrike" kern="1200" baseline="0" dirty="0">
                          <a:solidFill>
                            <a:schemeClr val="dk1"/>
                          </a:solidFill>
                          <a:latin typeface="+mn-lt"/>
                          <a:ea typeface="+mn-ea"/>
                          <a:cs typeface="+mn-cs"/>
                        </a:rPr>
                        <a:t>) </a:t>
                      </a:r>
                      <a:r>
                        <a:rPr lang="en-GB" sz="1800" dirty="0">
                          <a:effectLst/>
                          <a:latin typeface="+mn-lt"/>
                          <a:ea typeface="Calibri"/>
                          <a:cs typeface="Times New Roman"/>
                        </a:rPr>
                        <a:t>&lt; 2021 and ETI qualifying 12-month cycle indicator (code 7005) is 2, then the value cannot be greater than R500;</a:t>
                      </a:r>
                    </a:p>
                  </a:txBody>
                  <a:tcPr marL="68578" marR="68578" marT="0" marB="0"/>
                </a:tc>
                <a:extLst>
                  <a:ext uri="{0D108BD9-81ED-4DB2-BD59-A6C34878D82A}">
                    <a16:rowId xmlns:a16="http://schemas.microsoft.com/office/drawing/2014/main" val="3814154051"/>
                  </a:ext>
                </a:extLst>
              </a:tr>
            </a:tbl>
          </a:graphicData>
        </a:graphic>
      </p:graphicFrame>
      <p:pic>
        <p:nvPicPr>
          <p:cNvPr id="6" name="Picture 5">
            <a:extLst>
              <a:ext uri="{FF2B5EF4-FFF2-40B4-BE49-F238E27FC236}">
                <a16:creationId xmlns:a16="http://schemas.microsoft.com/office/drawing/2014/main" id="{41AD3095-9AB3-4254-9DDF-A0463ABEAB22}"/>
              </a:ext>
            </a:extLst>
          </p:cNvPr>
          <p:cNvPicPr>
            <a:picLocks noChangeAspect="1"/>
          </p:cNvPicPr>
          <p:nvPr/>
        </p:nvPicPr>
        <p:blipFill rotWithShape="1">
          <a:blip r:embed="rId2"/>
          <a:srcRect/>
          <a:stretch/>
        </p:blipFill>
        <p:spPr>
          <a:xfrm>
            <a:off x="687509" y="6270986"/>
            <a:ext cx="1116758" cy="587014"/>
          </a:xfrm>
          <a:prstGeom prst="rect">
            <a:avLst/>
          </a:prstGeom>
        </p:spPr>
      </p:pic>
      <p:sp>
        <p:nvSpPr>
          <p:cNvPr id="8" name="Title 1">
            <a:extLst>
              <a:ext uri="{FF2B5EF4-FFF2-40B4-BE49-F238E27FC236}">
                <a16:creationId xmlns:a16="http://schemas.microsoft.com/office/drawing/2014/main" id="{11F89C2E-D45C-8D72-AC07-CDA150E0DB7B}"/>
              </a:ext>
            </a:extLst>
          </p:cNvPr>
          <p:cNvSpPr txBox="1">
            <a:spLocks/>
          </p:cNvSpPr>
          <p:nvPr/>
        </p:nvSpPr>
        <p:spPr>
          <a:xfrm>
            <a:off x="457200" y="274638"/>
            <a:ext cx="8229600" cy="474299"/>
          </a:xfrm>
          <a:prstGeom prst="rect">
            <a:avLst/>
          </a:prstGeom>
        </p:spPr>
        <p:txBody>
          <a:bodyPr vert="horz" lIns="91440" tIns="45720" rIns="91440" bIns="45720" rtlCol="0" anchor="t" anchorCtr="0">
            <a:noAutofit/>
          </a:bodyPr>
          <a:lstStyle>
            <a:lvl1pPr algn="l" defTabSz="914400" rtl="0" eaLnBrk="1" latinLnBrk="0" hangingPunct="1">
              <a:lnSpc>
                <a:spcPct val="90000"/>
              </a:lnSpc>
              <a:spcBef>
                <a:spcPct val="0"/>
              </a:spcBef>
              <a:buNone/>
              <a:defRPr sz="3000" b="1" kern="1200">
                <a:solidFill>
                  <a:srgbClr val="004C85"/>
                </a:solidFill>
                <a:latin typeface="+mj-lt"/>
                <a:ea typeface="+mj-ea"/>
                <a:cs typeface="+mj-cs"/>
              </a:defRPr>
            </a:lvl1pPr>
          </a:lstStyle>
          <a:p>
            <a:pPr algn="ctr"/>
            <a:r>
              <a:rPr lang="en-ZA" dirty="0">
                <a:solidFill>
                  <a:srgbClr val="002060"/>
                </a:solidFill>
              </a:rPr>
              <a:t>Validation Rules Updates</a:t>
            </a:r>
            <a:endParaRPr lang="en-ZA" dirty="0"/>
          </a:p>
        </p:txBody>
      </p:sp>
    </p:spTree>
    <p:extLst>
      <p:ext uri="{BB962C8B-B14F-4D97-AF65-F5344CB8AC3E}">
        <p14:creationId xmlns:p14="http://schemas.microsoft.com/office/powerpoint/2010/main" val="397771026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a:xfrm>
            <a:off x="341993" y="6429826"/>
            <a:ext cx="456793"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540B12B-D968-2643-8E7F-238A3C456CC9}" type="slidenum">
              <a:rPr kumimoji="0" lang="en-US" sz="1200" b="0" i="0" u="none" strike="noStrike" kern="1200" cap="none" spc="0" normalizeH="0" baseline="0" noProof="0" smtClean="0">
                <a:ln>
                  <a:noFill/>
                </a:ln>
                <a:solidFill>
                  <a:srgbClr val="004C85"/>
                </a:solidFill>
                <a:effectLst/>
                <a:uLnTx/>
                <a:uFillTx/>
                <a:latin typeface="Arial"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22</a:t>
            </a:fld>
            <a:endParaRPr kumimoji="0" lang="en-US" sz="1200" b="0" i="0" u="none" strike="noStrike" kern="1200" cap="none" spc="0" normalizeH="0" baseline="0" noProof="0" dirty="0">
              <a:ln>
                <a:noFill/>
              </a:ln>
              <a:solidFill>
                <a:srgbClr val="004C85"/>
              </a:solidFill>
              <a:effectLst/>
              <a:uLnTx/>
              <a:uFillTx/>
              <a:latin typeface="Arial" charset="0"/>
              <a:ea typeface="+mn-ea"/>
              <a:cs typeface="+mn-cs"/>
            </a:endParaRPr>
          </a:p>
        </p:txBody>
      </p:sp>
      <p:sp>
        <p:nvSpPr>
          <p:cNvPr id="4" name="Rectangle 3">
            <a:extLst>
              <a:ext uri="{FF2B5EF4-FFF2-40B4-BE49-F238E27FC236}">
                <a16:creationId xmlns:a16="http://schemas.microsoft.com/office/drawing/2014/main" id="{AFDE371A-9551-4F29-A8DD-6E0BA0ACE459}"/>
              </a:ext>
            </a:extLst>
          </p:cNvPr>
          <p:cNvSpPr/>
          <p:nvPr/>
        </p:nvSpPr>
        <p:spPr>
          <a:xfrm>
            <a:off x="1382267" y="2613544"/>
            <a:ext cx="7225883" cy="1269241"/>
          </a:xfrm>
          <a:prstGeom prst="rect">
            <a:avLst/>
          </a:prstGeom>
          <a:solidFill>
            <a:schemeClr val="accent1">
              <a:lumMod val="50000"/>
            </a:schemeClr>
          </a:solidFill>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ZA" sz="4000" b="1" dirty="0">
                <a:solidFill>
                  <a:prstClr val="white"/>
                </a:solidFill>
                <a:effectLst>
                  <a:outerShdw blurRad="38100" dist="38100" dir="2700000" algn="tl">
                    <a:srgbClr val="000000">
                      <a:alpha val="43137"/>
                    </a:srgbClr>
                  </a:outerShdw>
                </a:effectLst>
                <a:latin typeface="Century Gothic" panose="020B0502020202020204" pitchFamily="34" charset="0"/>
              </a:rPr>
              <a:t>What’s New? </a:t>
            </a:r>
            <a:endParaRPr kumimoji="0" lang="en-ZA" sz="40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entury Gothic" panose="020B0502020202020204" pitchFamily="34" charset="0"/>
              <a:ea typeface="+mn-ea"/>
              <a:cs typeface="+mn-cs"/>
            </a:endParaRPr>
          </a:p>
        </p:txBody>
      </p:sp>
      <p:sp>
        <p:nvSpPr>
          <p:cNvPr id="5" name="Oval 4">
            <a:extLst>
              <a:ext uri="{FF2B5EF4-FFF2-40B4-BE49-F238E27FC236}">
                <a16:creationId xmlns:a16="http://schemas.microsoft.com/office/drawing/2014/main" id="{9C98EA4F-3A0C-463B-A677-20914DFA83D8}"/>
              </a:ext>
            </a:extLst>
          </p:cNvPr>
          <p:cNvSpPr/>
          <p:nvPr/>
        </p:nvSpPr>
        <p:spPr>
          <a:xfrm>
            <a:off x="480432" y="2436124"/>
            <a:ext cx="1787858" cy="1624083"/>
          </a:xfrm>
          <a:prstGeom prst="ellipse">
            <a:avLst/>
          </a:prstGeom>
          <a:solidFill>
            <a:srgbClr val="0070C0"/>
          </a:solidFill>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ZA" sz="1800" b="0" i="0" u="none" strike="noStrike" kern="1200" cap="none" spc="0" normalizeH="0" baseline="0" noProof="0" dirty="0">
              <a:ln>
                <a:noFill/>
              </a:ln>
              <a:solidFill>
                <a:prstClr val="white"/>
              </a:solidFill>
              <a:effectLst/>
              <a:uLnTx/>
              <a:uFillTx/>
              <a:latin typeface="Arial" panose="020B0604020202020204"/>
              <a:ea typeface="+mn-ea"/>
              <a:cs typeface="+mn-cs"/>
            </a:endParaRPr>
          </a:p>
        </p:txBody>
      </p:sp>
    </p:spTree>
    <p:extLst>
      <p:ext uri="{BB962C8B-B14F-4D97-AF65-F5344CB8AC3E}">
        <p14:creationId xmlns:p14="http://schemas.microsoft.com/office/powerpoint/2010/main" val="44213920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387562A7-C129-4594-B830-5C91EC30B1EF}"/>
              </a:ext>
            </a:extLst>
          </p:cNvPr>
          <p:cNvPicPr>
            <a:picLocks noChangeAspect="1"/>
          </p:cNvPicPr>
          <p:nvPr/>
        </p:nvPicPr>
        <p:blipFill rotWithShape="1">
          <a:blip r:embed="rId2"/>
          <a:srcRect/>
          <a:stretch/>
        </p:blipFill>
        <p:spPr>
          <a:xfrm>
            <a:off x="687509" y="6270986"/>
            <a:ext cx="1116758" cy="587014"/>
          </a:xfrm>
          <a:prstGeom prst="rect">
            <a:avLst/>
          </a:prstGeom>
        </p:spPr>
      </p:pic>
      <p:sp>
        <p:nvSpPr>
          <p:cNvPr id="15" name="Title 1">
            <a:extLst>
              <a:ext uri="{FF2B5EF4-FFF2-40B4-BE49-F238E27FC236}">
                <a16:creationId xmlns:a16="http://schemas.microsoft.com/office/drawing/2014/main" id="{91008824-A5F4-41F8-91A7-D9C003251AC6}"/>
              </a:ext>
            </a:extLst>
          </p:cNvPr>
          <p:cNvSpPr>
            <a:spLocks noGrp="1"/>
          </p:cNvSpPr>
          <p:nvPr>
            <p:ph type="title"/>
          </p:nvPr>
        </p:nvSpPr>
        <p:spPr>
          <a:xfrm>
            <a:off x="457200" y="152531"/>
            <a:ext cx="8229600" cy="560249"/>
          </a:xfrm>
        </p:spPr>
        <p:txBody>
          <a:bodyPr>
            <a:normAutofit/>
          </a:bodyPr>
          <a:lstStyle/>
          <a:p>
            <a:pPr algn="ctr"/>
            <a:r>
              <a:rPr lang="en-ZA" b="1" dirty="0">
                <a:solidFill>
                  <a:srgbClr val="002060"/>
                </a:solidFill>
                <a:latin typeface="+mn-lt"/>
                <a:cs typeface="Arial" pitchFamily="34" charset="0"/>
              </a:rPr>
              <a:t>What’s New? </a:t>
            </a:r>
          </a:p>
        </p:txBody>
      </p:sp>
      <p:sp>
        <p:nvSpPr>
          <p:cNvPr id="9" name="TextBox 8">
            <a:extLst>
              <a:ext uri="{FF2B5EF4-FFF2-40B4-BE49-F238E27FC236}">
                <a16:creationId xmlns:a16="http://schemas.microsoft.com/office/drawing/2014/main" id="{C170E877-294A-FB20-22E9-36F865417632}"/>
              </a:ext>
            </a:extLst>
          </p:cNvPr>
          <p:cNvSpPr txBox="1"/>
          <p:nvPr/>
        </p:nvSpPr>
        <p:spPr>
          <a:xfrm>
            <a:off x="457200" y="2274838"/>
            <a:ext cx="8229600" cy="2308324"/>
          </a:xfrm>
          <a:prstGeom prst="rect">
            <a:avLst/>
          </a:prstGeom>
          <a:noFill/>
        </p:spPr>
        <p:txBody>
          <a:bodyPr wrap="square">
            <a:spAutoFit/>
          </a:bodyPr>
          <a:lstStyle/>
          <a:p>
            <a:pPr marL="285750" indent="-285750">
              <a:buFont typeface="Arial" panose="020B0604020202020204" pitchFamily="34" charset="0"/>
              <a:buChar char="•"/>
            </a:pPr>
            <a:r>
              <a:rPr lang="en-GB" dirty="0"/>
              <a:t>Adjustment to the Full Resubmission Request process where previously it was interrupted and user could not proceed. </a:t>
            </a:r>
          </a:p>
          <a:p>
            <a:pPr marL="285750" indent="-285750">
              <a:buFont typeface="Arial" panose="020B0604020202020204" pitchFamily="34" charset="0"/>
              <a:buChar char="•"/>
            </a:pPr>
            <a:r>
              <a:rPr lang="en-GB" dirty="0"/>
              <a:t>New EMP501 Form to allow capturing in the field for reason for Over/Understatement of Declaration</a:t>
            </a:r>
          </a:p>
          <a:p>
            <a:pPr marL="285750" indent="-285750">
              <a:buFont typeface="Arial" panose="020B0604020202020204" pitchFamily="34" charset="0"/>
              <a:buChar char="•"/>
            </a:pPr>
            <a:r>
              <a:rPr lang="en-GB" dirty="0"/>
              <a:t>Adjustment to manual capture validation to align with import and pre-submission validation</a:t>
            </a:r>
          </a:p>
          <a:p>
            <a:pPr marL="285750" indent="-285750">
              <a:buFont typeface="Arial" panose="020B0604020202020204" pitchFamily="34" charset="0"/>
              <a:buChar char="•"/>
            </a:pPr>
            <a:r>
              <a:rPr lang="en-GB" dirty="0"/>
              <a:t>Adjustment to correct the Message Type displayed for ETV Letters in the Notification Centre (PAYE_VAL_FAIL_LETTER) </a:t>
            </a:r>
          </a:p>
        </p:txBody>
      </p:sp>
      <p:sp>
        <p:nvSpPr>
          <p:cNvPr id="12" name="TextBox 11">
            <a:extLst>
              <a:ext uri="{FF2B5EF4-FFF2-40B4-BE49-F238E27FC236}">
                <a16:creationId xmlns:a16="http://schemas.microsoft.com/office/drawing/2014/main" id="{7C01201C-C671-0C16-030A-251A1680E27D}"/>
              </a:ext>
            </a:extLst>
          </p:cNvPr>
          <p:cNvSpPr txBox="1"/>
          <p:nvPr/>
        </p:nvSpPr>
        <p:spPr>
          <a:xfrm>
            <a:off x="457200" y="728821"/>
            <a:ext cx="8229600" cy="369332"/>
          </a:xfrm>
          <a:prstGeom prst="rect">
            <a:avLst/>
          </a:prstGeom>
          <a:solidFill>
            <a:schemeClr val="accent1">
              <a:lumMod val="40000"/>
              <a:lumOff val="60000"/>
            </a:schemeClr>
          </a:solidFill>
        </p:spPr>
        <p:txBody>
          <a:bodyPr wrap="square">
            <a:spAutoFit/>
          </a:bodyPr>
          <a:lstStyle/>
          <a:p>
            <a:r>
              <a:rPr lang="en-ZA" b="1" dirty="0"/>
              <a:t>Release Notes: e@syFile™ Employer version 7.2.9</a:t>
            </a:r>
          </a:p>
        </p:txBody>
      </p:sp>
      <p:sp>
        <p:nvSpPr>
          <p:cNvPr id="2" name="TextBox 1">
            <a:extLst>
              <a:ext uri="{FF2B5EF4-FFF2-40B4-BE49-F238E27FC236}">
                <a16:creationId xmlns:a16="http://schemas.microsoft.com/office/drawing/2014/main" id="{C9041245-F8E2-34B0-2DF7-3547B50CBD56}"/>
              </a:ext>
            </a:extLst>
          </p:cNvPr>
          <p:cNvSpPr txBox="1"/>
          <p:nvPr/>
        </p:nvSpPr>
        <p:spPr>
          <a:xfrm>
            <a:off x="457200" y="1236779"/>
            <a:ext cx="8229600" cy="923330"/>
          </a:xfrm>
          <a:prstGeom prst="rect">
            <a:avLst/>
          </a:prstGeom>
          <a:solidFill>
            <a:schemeClr val="accent1">
              <a:lumMod val="40000"/>
              <a:lumOff val="60000"/>
            </a:schemeClr>
          </a:solidFill>
        </p:spPr>
        <p:txBody>
          <a:bodyPr wrap="square">
            <a:spAutoFit/>
          </a:bodyPr>
          <a:lstStyle/>
          <a:p>
            <a:r>
              <a:rPr lang="en-GB" dirty="0"/>
              <a:t>BRS V 21 1– PAYE Employer Reconciliation for 2022-2023 for 2023 Annual Employer Reconciliation (1 March 2022 – 28 February 2023) and Interim:  19 Sep – 31 Oct 2022</a:t>
            </a:r>
          </a:p>
        </p:txBody>
      </p:sp>
    </p:spTree>
    <p:extLst>
      <p:ext uri="{BB962C8B-B14F-4D97-AF65-F5344CB8AC3E}">
        <p14:creationId xmlns:p14="http://schemas.microsoft.com/office/powerpoint/2010/main" val="377774405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387562A7-C129-4594-B830-5C91EC30B1EF}"/>
              </a:ext>
            </a:extLst>
          </p:cNvPr>
          <p:cNvPicPr>
            <a:picLocks noChangeAspect="1"/>
          </p:cNvPicPr>
          <p:nvPr/>
        </p:nvPicPr>
        <p:blipFill rotWithShape="1">
          <a:blip r:embed="rId2"/>
          <a:srcRect/>
          <a:stretch/>
        </p:blipFill>
        <p:spPr>
          <a:xfrm>
            <a:off x="687509" y="6270986"/>
            <a:ext cx="1116758" cy="587014"/>
          </a:xfrm>
          <a:prstGeom prst="rect">
            <a:avLst/>
          </a:prstGeom>
        </p:spPr>
      </p:pic>
      <p:sp>
        <p:nvSpPr>
          <p:cNvPr id="15" name="Title 1">
            <a:extLst>
              <a:ext uri="{FF2B5EF4-FFF2-40B4-BE49-F238E27FC236}">
                <a16:creationId xmlns:a16="http://schemas.microsoft.com/office/drawing/2014/main" id="{91008824-A5F4-41F8-91A7-D9C003251AC6}"/>
              </a:ext>
            </a:extLst>
          </p:cNvPr>
          <p:cNvSpPr>
            <a:spLocks noGrp="1"/>
          </p:cNvSpPr>
          <p:nvPr>
            <p:ph type="title"/>
          </p:nvPr>
        </p:nvSpPr>
        <p:spPr>
          <a:xfrm>
            <a:off x="457200" y="152531"/>
            <a:ext cx="8229600" cy="560249"/>
          </a:xfrm>
        </p:spPr>
        <p:txBody>
          <a:bodyPr>
            <a:normAutofit/>
          </a:bodyPr>
          <a:lstStyle/>
          <a:p>
            <a:pPr algn="ctr"/>
            <a:r>
              <a:rPr lang="en-ZA" b="1" dirty="0">
                <a:solidFill>
                  <a:srgbClr val="002060"/>
                </a:solidFill>
                <a:latin typeface="+mn-lt"/>
                <a:cs typeface="Arial" pitchFamily="34" charset="0"/>
              </a:rPr>
              <a:t>What’s New? </a:t>
            </a:r>
          </a:p>
        </p:txBody>
      </p:sp>
      <p:sp>
        <p:nvSpPr>
          <p:cNvPr id="9" name="TextBox 8">
            <a:extLst>
              <a:ext uri="{FF2B5EF4-FFF2-40B4-BE49-F238E27FC236}">
                <a16:creationId xmlns:a16="http://schemas.microsoft.com/office/drawing/2014/main" id="{C170E877-294A-FB20-22E9-36F865417632}"/>
              </a:ext>
            </a:extLst>
          </p:cNvPr>
          <p:cNvSpPr txBox="1"/>
          <p:nvPr/>
        </p:nvSpPr>
        <p:spPr>
          <a:xfrm>
            <a:off x="457200" y="1443841"/>
            <a:ext cx="8229600" cy="3970318"/>
          </a:xfrm>
          <a:prstGeom prst="rect">
            <a:avLst/>
          </a:prstGeom>
          <a:noFill/>
        </p:spPr>
        <p:txBody>
          <a:bodyPr wrap="square">
            <a:spAutoFit/>
          </a:bodyPr>
          <a:lstStyle/>
          <a:p>
            <a:pPr marL="285750" indent="-285750">
              <a:buFont typeface="Arial" panose="020B0604020202020204" pitchFamily="34" charset="0"/>
              <a:buChar char="•"/>
            </a:pPr>
            <a:r>
              <a:rPr lang="en-GB" dirty="0"/>
              <a:t>Adjustment to Directives table on IRP5 manual capture screen to include Tax Directive Type</a:t>
            </a:r>
          </a:p>
          <a:p>
            <a:pPr marL="285750" indent="-285750">
              <a:buFont typeface="Arial" panose="020B0604020202020204" pitchFamily="34" charset="0"/>
              <a:buChar char="•"/>
            </a:pPr>
            <a:r>
              <a:rPr lang="en-GB" dirty="0"/>
              <a:t>Including a new field “Any Other Reason” and a text field on the pop-up for the reason for future dated Reconciliations</a:t>
            </a:r>
          </a:p>
          <a:p>
            <a:pPr marL="285750" indent="-285750">
              <a:buFont typeface="Arial" panose="020B0604020202020204" pitchFamily="34" charset="0"/>
              <a:buChar char="•"/>
            </a:pPr>
            <a:r>
              <a:rPr lang="en-GB" dirty="0"/>
              <a:t>Enhancements and updated response messages to the current processes for EMP201 and EMP501 requests related to the PAYE account status</a:t>
            </a:r>
          </a:p>
          <a:p>
            <a:pPr marL="285750" indent="-285750">
              <a:buFont typeface="Arial" panose="020B0604020202020204" pitchFamily="34" charset="0"/>
              <a:buChar char="•"/>
            </a:pPr>
            <a:r>
              <a:rPr lang="en-GB" dirty="0"/>
              <a:t>Enhancement to contents for the Employment Taxes Validation Letter</a:t>
            </a:r>
          </a:p>
          <a:p>
            <a:pPr marL="285750" indent="-285750">
              <a:buFont typeface="Arial" panose="020B0604020202020204" pitchFamily="34" charset="0"/>
              <a:buChar char="•"/>
            </a:pPr>
            <a:r>
              <a:rPr lang="en-GB" dirty="0"/>
              <a:t>Enhancement to the Notification Centre to allow more than one instance of a letter type</a:t>
            </a:r>
          </a:p>
          <a:p>
            <a:pPr marL="285750" indent="-285750">
              <a:buFont typeface="Arial" panose="020B0604020202020204" pitchFamily="34" charset="0"/>
              <a:buChar char="•"/>
            </a:pPr>
            <a:r>
              <a:rPr lang="en-GB" dirty="0"/>
              <a:t>Adjustment to the Full Resubmission Request process to allow submission where the duplicate submission check previously resulted in an error message</a:t>
            </a:r>
          </a:p>
          <a:p>
            <a:pPr marL="285750" indent="-285750">
              <a:buFont typeface="Arial" panose="020B0604020202020204" pitchFamily="34" charset="0"/>
              <a:buChar char="•"/>
            </a:pPr>
            <a:r>
              <a:rPr lang="en-GB" dirty="0"/>
              <a:t>Adjustment to include the date of submission for EMP201 and EMP501 revised submissions or requests for correction</a:t>
            </a:r>
          </a:p>
        </p:txBody>
      </p:sp>
      <p:sp>
        <p:nvSpPr>
          <p:cNvPr id="12" name="TextBox 11">
            <a:extLst>
              <a:ext uri="{FF2B5EF4-FFF2-40B4-BE49-F238E27FC236}">
                <a16:creationId xmlns:a16="http://schemas.microsoft.com/office/drawing/2014/main" id="{7C01201C-C671-0C16-030A-251A1680E27D}"/>
              </a:ext>
            </a:extLst>
          </p:cNvPr>
          <p:cNvSpPr txBox="1"/>
          <p:nvPr/>
        </p:nvSpPr>
        <p:spPr>
          <a:xfrm>
            <a:off x="457200" y="728821"/>
            <a:ext cx="8229600" cy="369332"/>
          </a:xfrm>
          <a:prstGeom prst="rect">
            <a:avLst/>
          </a:prstGeom>
          <a:solidFill>
            <a:schemeClr val="accent1">
              <a:lumMod val="40000"/>
              <a:lumOff val="60000"/>
            </a:schemeClr>
          </a:solidFill>
        </p:spPr>
        <p:txBody>
          <a:bodyPr wrap="square">
            <a:spAutoFit/>
          </a:bodyPr>
          <a:lstStyle/>
          <a:p>
            <a:r>
              <a:rPr lang="en-ZA" b="1" dirty="0"/>
              <a:t>Release Notes: e@syFile™ Employer version 7.2.9</a:t>
            </a:r>
          </a:p>
        </p:txBody>
      </p:sp>
    </p:spTree>
    <p:extLst>
      <p:ext uri="{BB962C8B-B14F-4D97-AF65-F5344CB8AC3E}">
        <p14:creationId xmlns:p14="http://schemas.microsoft.com/office/powerpoint/2010/main" val="409154932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A9969C-1EDD-4E4E-84CB-9628B78C3BCE}"/>
              </a:ext>
            </a:extLst>
          </p:cNvPr>
          <p:cNvSpPr>
            <a:spLocks noGrp="1"/>
          </p:cNvSpPr>
          <p:nvPr>
            <p:ph type="title"/>
          </p:nvPr>
        </p:nvSpPr>
        <p:spPr>
          <a:xfrm>
            <a:off x="457653" y="171753"/>
            <a:ext cx="8228693" cy="532606"/>
          </a:xfrm>
        </p:spPr>
        <p:txBody>
          <a:bodyPr>
            <a:normAutofit/>
          </a:bodyPr>
          <a:lstStyle/>
          <a:p>
            <a:pPr algn="ctr"/>
            <a:r>
              <a:rPr lang="en-ZA" sz="3000" dirty="0">
                <a:solidFill>
                  <a:schemeClr val="accent5">
                    <a:lumMod val="50000"/>
                  </a:schemeClr>
                </a:solidFill>
                <a:latin typeface="Arial" panose="020B0604020202020204" pitchFamily="34" charset="0"/>
                <a:cs typeface="Arial" panose="020B0604020202020204" pitchFamily="34" charset="0"/>
              </a:rPr>
              <a:t>Go Digital</a:t>
            </a:r>
          </a:p>
        </p:txBody>
      </p:sp>
      <p:sp>
        <p:nvSpPr>
          <p:cNvPr id="3" name="Slide Number Placeholder 2">
            <a:extLst>
              <a:ext uri="{FF2B5EF4-FFF2-40B4-BE49-F238E27FC236}">
                <a16:creationId xmlns:a16="http://schemas.microsoft.com/office/drawing/2014/main" id="{A7DE4735-0A68-4FAE-846A-852712DEB2EB}"/>
              </a:ext>
            </a:extLst>
          </p:cNvPr>
          <p:cNvSpPr>
            <a:spLocks noGrp="1"/>
          </p:cNvSpPr>
          <p:nvPr>
            <p:ph type="sldNum"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540B12B-D968-2643-8E7F-238A3C456CC9}" type="slidenum">
              <a:rPr kumimoji="0" lang="en-US" sz="1200" b="0" i="0" u="none" strike="noStrike" kern="1200" cap="none" spc="0" normalizeH="0" baseline="0" noProof="0" smtClean="0">
                <a:ln>
                  <a:noFill/>
                </a:ln>
                <a:solidFill>
                  <a:srgbClr val="004C85"/>
                </a:solidFill>
                <a:effectLst/>
                <a:uLnTx/>
                <a:uFillTx/>
                <a:latin typeface="Arial"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25</a:t>
            </a:fld>
            <a:endParaRPr kumimoji="0" lang="en-US" sz="1200" b="0" i="0" u="none" strike="noStrike" kern="1200" cap="none" spc="0" normalizeH="0" baseline="0" noProof="0" dirty="0">
              <a:ln>
                <a:noFill/>
              </a:ln>
              <a:solidFill>
                <a:srgbClr val="004C85"/>
              </a:solidFill>
              <a:effectLst/>
              <a:uLnTx/>
              <a:uFillTx/>
              <a:latin typeface="Arial" charset="0"/>
              <a:ea typeface="+mn-ea"/>
              <a:cs typeface="+mn-cs"/>
            </a:endParaRPr>
          </a:p>
        </p:txBody>
      </p:sp>
      <p:sp>
        <p:nvSpPr>
          <p:cNvPr id="4" name="Text Placeholder 3">
            <a:extLst>
              <a:ext uri="{FF2B5EF4-FFF2-40B4-BE49-F238E27FC236}">
                <a16:creationId xmlns:a16="http://schemas.microsoft.com/office/drawing/2014/main" id="{35C900BF-919F-4686-BC94-9879425C107A}"/>
              </a:ext>
            </a:extLst>
          </p:cNvPr>
          <p:cNvSpPr>
            <a:spLocks noGrp="1"/>
          </p:cNvSpPr>
          <p:nvPr>
            <p:ph type="body" sz="quarter" idx="11"/>
          </p:nvPr>
        </p:nvSpPr>
        <p:spPr>
          <a:xfrm>
            <a:off x="457652" y="1158983"/>
            <a:ext cx="8184811" cy="3294958"/>
          </a:xfrm>
          <a:solidFill>
            <a:schemeClr val="bg1"/>
          </a:solidFill>
        </p:spPr>
        <p:txBody>
          <a:bodyPr>
            <a:noAutofit/>
          </a:bodyPr>
          <a:lstStyle/>
          <a:p>
            <a:pPr marL="285750" indent="-285750" fontAlgn="t">
              <a:lnSpc>
                <a:spcPct val="150000"/>
              </a:lnSpc>
              <a:buFont typeface="Wingdings" panose="05000000000000000000" pitchFamily="2" charset="2"/>
              <a:buChar char="§"/>
            </a:pPr>
            <a:r>
              <a:rPr lang="en-ZA" sz="2000" dirty="0">
                <a:solidFill>
                  <a:schemeClr val="tx1"/>
                </a:solidFill>
                <a:latin typeface="Arial" panose="020B0604020202020204" pitchFamily="34" charset="0"/>
                <a:cs typeface="Arial" panose="020B0604020202020204" pitchFamily="34" charset="0"/>
              </a:rPr>
              <a:t>We’ve made it easier for you</a:t>
            </a:r>
          </a:p>
          <a:p>
            <a:pPr fontAlgn="t">
              <a:lnSpc>
                <a:spcPct val="150000"/>
              </a:lnSpc>
            </a:pPr>
            <a:r>
              <a:rPr lang="en-ZA" sz="2000" dirty="0">
                <a:solidFill>
                  <a:schemeClr val="tx1"/>
                </a:solidFill>
                <a:latin typeface="Arial" panose="020B0604020202020204" pitchFamily="34" charset="0"/>
                <a:cs typeface="Arial" panose="020B0604020202020204" pitchFamily="34" charset="0"/>
              </a:rPr>
              <a:t>        Go Digital! </a:t>
            </a:r>
          </a:p>
          <a:p>
            <a:pPr marL="742950" lvl="1" indent="-285750" fontAlgn="t">
              <a:buFont typeface="Arial" charset="0"/>
              <a:buChar char="•"/>
            </a:pPr>
            <a:r>
              <a:rPr lang="en-ZA" sz="2000" dirty="0">
                <a:solidFill>
                  <a:schemeClr val="tx1"/>
                </a:solidFill>
                <a:latin typeface="Arial" panose="020B0604020202020204" pitchFamily="34" charset="0"/>
                <a:cs typeface="Arial" panose="020B0604020202020204" pitchFamily="34" charset="0"/>
              </a:rPr>
              <a:t>Download the latest E@syFile version </a:t>
            </a:r>
          </a:p>
          <a:p>
            <a:pPr marL="742950" lvl="1" indent="-285750" fontAlgn="t">
              <a:buFont typeface="Arial" charset="0"/>
              <a:buChar char="•"/>
            </a:pPr>
            <a:r>
              <a:rPr lang="en-ZA" sz="2000" dirty="0">
                <a:solidFill>
                  <a:schemeClr val="tx1"/>
                </a:solidFill>
                <a:latin typeface="Arial" panose="020B0604020202020204" pitchFamily="34" charset="0"/>
                <a:cs typeface="Arial" panose="020B0604020202020204" pitchFamily="34" charset="0"/>
              </a:rPr>
              <a:t>Register for eFiling</a:t>
            </a:r>
          </a:p>
          <a:p>
            <a:pPr marL="742950" lvl="1" indent="-285750" fontAlgn="t">
              <a:buFont typeface="Arial" charset="0"/>
              <a:buChar char="•"/>
            </a:pPr>
            <a:r>
              <a:rPr lang="en-ZA" sz="2000" dirty="0">
                <a:solidFill>
                  <a:schemeClr val="tx1"/>
                </a:solidFill>
                <a:latin typeface="Arial" panose="020B0604020202020204" pitchFamily="34" charset="0"/>
                <a:cs typeface="Arial" panose="020B0604020202020204" pitchFamily="34" charset="0"/>
              </a:rPr>
              <a:t>SARS Online Query System (Any other queries)</a:t>
            </a:r>
            <a:br>
              <a:rPr lang="en-ZA" sz="2000" dirty="0">
                <a:solidFill>
                  <a:schemeClr val="tx1"/>
                </a:solidFill>
                <a:latin typeface="Arial" panose="020B0604020202020204" pitchFamily="34" charset="0"/>
                <a:cs typeface="Arial" panose="020B0604020202020204" pitchFamily="34" charset="0"/>
              </a:rPr>
            </a:br>
            <a:endParaRPr lang="en-ZA" sz="2000" dirty="0">
              <a:solidFill>
                <a:schemeClr val="tx1"/>
              </a:solidFill>
              <a:latin typeface="Arial" panose="020B0604020202020204" pitchFamily="34" charset="0"/>
              <a:cs typeface="Arial" panose="020B0604020202020204" pitchFamily="34" charset="0"/>
            </a:endParaRPr>
          </a:p>
          <a:p>
            <a:pPr marL="285750" indent="-285750" fontAlgn="t">
              <a:buFont typeface="Wingdings" panose="05000000000000000000" pitchFamily="2" charset="2"/>
              <a:buChar char="§"/>
            </a:pPr>
            <a:r>
              <a:rPr lang="en-ZA" sz="2000" dirty="0">
                <a:solidFill>
                  <a:schemeClr val="tx1"/>
                </a:solidFill>
                <a:latin typeface="Arial" panose="020B0604020202020204" pitchFamily="34" charset="0"/>
                <a:cs typeface="Arial" panose="020B0604020202020204" pitchFamily="34" charset="0"/>
              </a:rPr>
              <a:t>Visit us on our Social Media platforms</a:t>
            </a:r>
          </a:p>
          <a:p>
            <a:pPr marL="742950" lvl="1" indent="-285750" fontAlgn="t">
              <a:buFont typeface="Arial" panose="020B0604020202020204" pitchFamily="34" charset="0"/>
              <a:buChar char="•"/>
            </a:pPr>
            <a:r>
              <a:rPr lang="en-ZA" sz="2000" dirty="0">
                <a:solidFill>
                  <a:schemeClr val="tx1"/>
                </a:solidFill>
                <a:latin typeface="Arial" panose="020B0604020202020204" pitchFamily="34" charset="0"/>
                <a:cs typeface="Arial" panose="020B0604020202020204" pitchFamily="34" charset="0"/>
              </a:rPr>
              <a:t>LinkedIn  	Facebook 	Twitter</a:t>
            </a:r>
          </a:p>
        </p:txBody>
      </p:sp>
      <p:sp>
        <p:nvSpPr>
          <p:cNvPr id="6" name="Rounded Rectangle 2">
            <a:extLst>
              <a:ext uri="{FF2B5EF4-FFF2-40B4-BE49-F238E27FC236}">
                <a16:creationId xmlns:a16="http://schemas.microsoft.com/office/drawing/2014/main" id="{682CC6EA-5D73-4CD1-A45E-C00785A9FA79}"/>
              </a:ext>
            </a:extLst>
          </p:cNvPr>
          <p:cNvSpPr/>
          <p:nvPr/>
        </p:nvSpPr>
        <p:spPr>
          <a:xfrm>
            <a:off x="406125" y="4623564"/>
            <a:ext cx="8331750" cy="1569557"/>
          </a:xfrm>
          <a:prstGeom prst="roundRect">
            <a:avLst/>
          </a:prstGeom>
          <a:solidFill>
            <a:srgbClr val="004C85"/>
          </a:solidFill>
          <a:ln w="28575">
            <a:solidFill>
              <a:schemeClr val="accent1"/>
            </a:solidFill>
          </a:ln>
        </p:spPr>
        <p:style>
          <a:lnRef idx="2">
            <a:schemeClr val="accent6"/>
          </a:lnRef>
          <a:fillRef idx="1">
            <a:schemeClr val="lt1"/>
          </a:fillRef>
          <a:effectRef idx="0">
            <a:schemeClr val="accent6"/>
          </a:effectRef>
          <a:fontRef idx="minor">
            <a:schemeClr val="dk1"/>
          </a:fontRef>
        </p:style>
        <p:txBody>
          <a:bodyPr rtlCol="0" anchor="ctr"/>
          <a:lstStyle/>
          <a:p>
            <a:pPr marL="285750" marR="0" lvl="0" indent="-285750" algn="l" defTabSz="914400" rtl="0" eaLnBrk="1" fontAlgn="t" latinLnBrk="0" hangingPunct="1">
              <a:lnSpc>
                <a:spcPct val="100000"/>
              </a:lnSpc>
              <a:spcBef>
                <a:spcPts val="0"/>
              </a:spcBef>
              <a:spcAft>
                <a:spcPts val="0"/>
              </a:spcAft>
              <a:buClrTx/>
              <a:buSzTx/>
              <a:buFont typeface="Wingdings" panose="05000000000000000000" pitchFamily="2" charset="2"/>
              <a:buChar char="§"/>
              <a:tabLst/>
              <a:defRPr/>
            </a:pPr>
            <a:r>
              <a:rPr kumimoji="0" lang="en-ZA" sz="2000" b="0" i="0" u="none" strike="noStrike" kern="1200" cap="none" spc="0" normalizeH="0" baseline="0" noProof="0" dirty="0">
                <a:ln>
                  <a:noFill/>
                </a:ln>
                <a:solidFill>
                  <a:prstClr val="white"/>
                </a:solidFill>
                <a:effectLst/>
                <a:uLnTx/>
                <a:uFillTx/>
                <a:latin typeface="Arial" panose="020B0604020202020204" pitchFamily="34" charset="0"/>
                <a:cs typeface="Arial" panose="020B0604020202020204" pitchFamily="34" charset="0"/>
              </a:rPr>
              <a:t>For more information on 202208 Interim Reconciliation, please visit: </a:t>
            </a:r>
          </a:p>
          <a:p>
            <a:pPr marL="285750" marR="0" lvl="0" indent="-285750" algn="l" defTabSz="914400" rtl="0" eaLnBrk="1" fontAlgn="t" latinLnBrk="0" hangingPunct="1">
              <a:lnSpc>
                <a:spcPct val="100000"/>
              </a:lnSpc>
              <a:spcBef>
                <a:spcPts val="0"/>
              </a:spcBef>
              <a:spcAft>
                <a:spcPts val="0"/>
              </a:spcAft>
              <a:buClrTx/>
              <a:buSzTx/>
              <a:buFont typeface="Wingdings" panose="05000000000000000000" pitchFamily="2" charset="2"/>
              <a:buChar char="q"/>
              <a:tabLst/>
              <a:defRPr/>
            </a:pPr>
            <a:endParaRPr kumimoji="0" lang="en-ZA" sz="2000" b="0" i="0" u="none" strike="noStrike" kern="1200" cap="none" spc="0" normalizeH="0" baseline="0" noProof="0" dirty="0">
              <a:ln>
                <a:noFill/>
              </a:ln>
              <a:solidFill>
                <a:prstClr val="white"/>
              </a:solidFill>
              <a:effectLst/>
              <a:uLnTx/>
              <a:uFillTx/>
              <a:latin typeface="Arial" panose="020B0604020202020204" pitchFamily="34" charset="0"/>
              <a:cs typeface="Arial" panose="020B0604020202020204" pitchFamily="34" charset="0"/>
            </a:endParaRPr>
          </a:p>
          <a:p>
            <a:pPr marL="285750" marR="0" lvl="0" indent="-285750" algn="l" defTabSz="914400" rtl="0" eaLnBrk="1" fontAlgn="t" latinLnBrk="0" hangingPunct="1">
              <a:lnSpc>
                <a:spcPct val="100000"/>
              </a:lnSpc>
              <a:spcBef>
                <a:spcPts val="0"/>
              </a:spcBef>
              <a:spcAft>
                <a:spcPts val="0"/>
              </a:spcAft>
              <a:buClrTx/>
              <a:buSzTx/>
              <a:buFont typeface="Wingdings" panose="05000000000000000000" pitchFamily="2" charset="2"/>
              <a:buChar char="q"/>
              <a:tabLst/>
              <a:defRPr/>
            </a:pPr>
            <a:r>
              <a:rPr kumimoji="0" lang="en-ZA" sz="2000" b="0" i="0" u="none" strike="noStrike" kern="1200" cap="none" spc="0" normalizeH="0" baseline="0" noProof="0" dirty="0">
                <a:ln>
                  <a:noFill/>
                </a:ln>
                <a:solidFill>
                  <a:prstClr val="white"/>
                </a:solidFill>
                <a:effectLst/>
                <a:uLnTx/>
                <a:uFillTx/>
                <a:latin typeface="Arial" panose="020B0604020202020204" pitchFamily="34" charset="0"/>
                <a:cs typeface="Arial" panose="020B0604020202020204" pitchFamily="34" charset="0"/>
              </a:rPr>
              <a:t>SARS website: </a:t>
            </a:r>
            <a:r>
              <a:rPr kumimoji="0" lang="en-ZA" sz="2000" b="0" i="0" u="none" strike="noStrike" kern="1200" cap="none" spc="0" normalizeH="0" baseline="0" noProof="0" dirty="0">
                <a:ln>
                  <a:noFill/>
                </a:ln>
                <a:solidFill>
                  <a:prstClr val="white"/>
                </a:solidFill>
                <a:effectLst/>
                <a:uLnTx/>
                <a:uFillTx/>
                <a:latin typeface="Arial" panose="020B0604020202020204" pitchFamily="34" charset="0"/>
                <a:cs typeface="Arial" panose="020B0604020202020204" pitchFamily="34" charset="0"/>
                <a:hlinkClick r:id="rId2">
                  <a:extLst>
                    <a:ext uri="{A12FA001-AC4F-418D-AE19-62706E023703}">
                      <ahyp:hlinkClr xmlns:ahyp="http://schemas.microsoft.com/office/drawing/2018/hyperlinkcolor" val="tx"/>
                    </a:ext>
                  </a:extLst>
                </a:hlinkClick>
              </a:rPr>
              <a:t>www.sars.gov.za</a:t>
            </a:r>
            <a:r>
              <a:rPr kumimoji="0" lang="en-ZA" sz="2000" b="0" i="0" u="none" strike="noStrike" kern="1200" cap="none" spc="0" normalizeH="0" baseline="0" noProof="0" dirty="0">
                <a:ln>
                  <a:noFill/>
                </a:ln>
                <a:solidFill>
                  <a:prstClr val="white"/>
                </a:solidFill>
                <a:effectLst/>
                <a:uLnTx/>
                <a:uFillTx/>
                <a:latin typeface="Arial" panose="020B0604020202020204" pitchFamily="34" charset="0"/>
                <a:cs typeface="Arial" panose="020B0604020202020204" pitchFamily="34" charset="0"/>
              </a:rPr>
              <a:t>  </a:t>
            </a:r>
          </a:p>
        </p:txBody>
      </p:sp>
      <p:pic>
        <p:nvPicPr>
          <p:cNvPr id="7" name="Picture 6">
            <a:extLst>
              <a:ext uri="{FF2B5EF4-FFF2-40B4-BE49-F238E27FC236}">
                <a16:creationId xmlns:a16="http://schemas.microsoft.com/office/drawing/2014/main" id="{6346ECA3-8E28-4A42-A900-179F643A96EF}"/>
              </a:ext>
            </a:extLst>
          </p:cNvPr>
          <p:cNvPicPr>
            <a:picLocks noChangeAspect="1"/>
          </p:cNvPicPr>
          <p:nvPr/>
        </p:nvPicPr>
        <p:blipFill>
          <a:blip r:embed="rId3"/>
          <a:stretch>
            <a:fillRect/>
          </a:stretch>
        </p:blipFill>
        <p:spPr>
          <a:xfrm>
            <a:off x="5694218" y="664879"/>
            <a:ext cx="3341390" cy="2042826"/>
          </a:xfrm>
          <a:prstGeom prst="rect">
            <a:avLst/>
          </a:prstGeom>
        </p:spPr>
      </p:pic>
      <p:sp>
        <p:nvSpPr>
          <p:cNvPr id="9" name="Shape">
            <a:extLst>
              <a:ext uri="{FF2B5EF4-FFF2-40B4-BE49-F238E27FC236}">
                <a16:creationId xmlns:a16="http://schemas.microsoft.com/office/drawing/2014/main" id="{E8AD19C5-2A76-44CE-9A3E-C21724945C5E}"/>
              </a:ext>
            </a:extLst>
          </p:cNvPr>
          <p:cNvSpPr/>
          <p:nvPr/>
        </p:nvSpPr>
        <p:spPr>
          <a:xfrm>
            <a:off x="2638292" y="3740880"/>
            <a:ext cx="346409" cy="339833"/>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cubicBezTo>
                  <a:pt x="4790" y="0"/>
                  <a:pt x="0" y="4917"/>
                  <a:pt x="0" y="10616"/>
                </a:cubicBezTo>
                <a:cubicBezTo>
                  <a:pt x="0" y="16729"/>
                  <a:pt x="4790" y="21600"/>
                  <a:pt x="10800" y="21600"/>
                </a:cubicBezTo>
                <a:cubicBezTo>
                  <a:pt x="16810" y="21600"/>
                  <a:pt x="21600" y="16729"/>
                  <a:pt x="21600" y="10616"/>
                </a:cubicBezTo>
                <a:cubicBezTo>
                  <a:pt x="21600" y="4917"/>
                  <a:pt x="16810" y="0"/>
                  <a:pt x="10800" y="0"/>
                </a:cubicBezTo>
                <a:close/>
                <a:moveTo>
                  <a:pt x="7998" y="15534"/>
                </a:moveTo>
                <a:cubicBezTo>
                  <a:pt x="6010" y="15534"/>
                  <a:pt x="6010" y="15534"/>
                  <a:pt x="6010" y="15534"/>
                </a:cubicBezTo>
                <a:cubicBezTo>
                  <a:pt x="6010" y="8180"/>
                  <a:pt x="6010" y="8180"/>
                  <a:pt x="6010" y="8180"/>
                </a:cubicBezTo>
                <a:cubicBezTo>
                  <a:pt x="7998" y="8180"/>
                  <a:pt x="7998" y="8180"/>
                  <a:pt x="7998" y="8180"/>
                </a:cubicBezTo>
                <a:lnTo>
                  <a:pt x="7998" y="15534"/>
                </a:lnTo>
                <a:close/>
                <a:moveTo>
                  <a:pt x="7185" y="7353"/>
                </a:moveTo>
                <a:cubicBezTo>
                  <a:pt x="6372" y="7353"/>
                  <a:pt x="6010" y="6940"/>
                  <a:pt x="6010" y="6158"/>
                </a:cubicBezTo>
                <a:cubicBezTo>
                  <a:pt x="6010" y="5745"/>
                  <a:pt x="6372" y="4917"/>
                  <a:pt x="7185" y="4917"/>
                </a:cubicBezTo>
                <a:cubicBezTo>
                  <a:pt x="7592" y="4917"/>
                  <a:pt x="7998" y="5745"/>
                  <a:pt x="8405" y="6158"/>
                </a:cubicBezTo>
                <a:cubicBezTo>
                  <a:pt x="8405" y="6940"/>
                  <a:pt x="7592" y="7353"/>
                  <a:pt x="7185" y="7353"/>
                </a:cubicBezTo>
                <a:close/>
                <a:moveTo>
                  <a:pt x="15997" y="15534"/>
                </a:moveTo>
                <a:cubicBezTo>
                  <a:pt x="14008" y="15534"/>
                  <a:pt x="14008" y="15534"/>
                  <a:pt x="14008" y="15534"/>
                </a:cubicBezTo>
                <a:cubicBezTo>
                  <a:pt x="14008" y="11443"/>
                  <a:pt x="14008" y="11443"/>
                  <a:pt x="14008" y="11443"/>
                </a:cubicBezTo>
                <a:cubicBezTo>
                  <a:pt x="14008" y="10616"/>
                  <a:pt x="13556" y="9789"/>
                  <a:pt x="12833" y="9789"/>
                </a:cubicBezTo>
                <a:cubicBezTo>
                  <a:pt x="12427" y="9789"/>
                  <a:pt x="11975" y="10203"/>
                  <a:pt x="11568" y="10616"/>
                </a:cubicBezTo>
                <a:lnTo>
                  <a:pt x="11568" y="11030"/>
                </a:lnTo>
                <a:cubicBezTo>
                  <a:pt x="11568" y="15534"/>
                  <a:pt x="11568" y="15534"/>
                  <a:pt x="11568" y="15534"/>
                </a:cubicBezTo>
                <a:cubicBezTo>
                  <a:pt x="9580" y="15534"/>
                  <a:pt x="9580" y="15534"/>
                  <a:pt x="9580" y="15534"/>
                </a:cubicBezTo>
                <a:cubicBezTo>
                  <a:pt x="9580" y="10616"/>
                  <a:pt x="9580" y="10616"/>
                  <a:pt x="9580" y="10616"/>
                </a:cubicBezTo>
                <a:cubicBezTo>
                  <a:pt x="9580" y="9421"/>
                  <a:pt x="9580" y="9008"/>
                  <a:pt x="9173" y="8180"/>
                </a:cubicBezTo>
                <a:cubicBezTo>
                  <a:pt x="11162" y="8180"/>
                  <a:pt x="11162" y="8180"/>
                  <a:pt x="11162" y="8180"/>
                </a:cubicBezTo>
                <a:cubicBezTo>
                  <a:pt x="11162" y="9008"/>
                  <a:pt x="11162" y="9008"/>
                  <a:pt x="11162" y="9008"/>
                </a:cubicBezTo>
                <a:cubicBezTo>
                  <a:pt x="11568" y="9008"/>
                  <a:pt x="11568" y="9008"/>
                  <a:pt x="11568" y="9008"/>
                </a:cubicBezTo>
                <a:cubicBezTo>
                  <a:pt x="11568" y="8594"/>
                  <a:pt x="12427" y="8180"/>
                  <a:pt x="13556" y="8180"/>
                </a:cubicBezTo>
                <a:cubicBezTo>
                  <a:pt x="15228" y="8180"/>
                  <a:pt x="15997" y="9008"/>
                  <a:pt x="15997" y="11030"/>
                </a:cubicBezTo>
                <a:lnTo>
                  <a:pt x="15997" y="15534"/>
                </a:lnTo>
                <a:close/>
              </a:path>
            </a:pathLst>
          </a:custGeom>
          <a:solidFill>
            <a:srgbClr val="002060"/>
          </a:solidFill>
          <a:ln w="12700">
            <a:miter lim="400000"/>
          </a:ln>
        </p:spPr>
        <p:txBody>
          <a:bodyPr lIns="60960" tIns="60960" rIns="60960" bIns="60960" anchor="ctr"/>
          <a:lstStyle/>
          <a:p>
            <a:pPr marL="0" marR="0" lvl="0" indent="0" algn="l" defTabSz="609600" rtl="0" eaLnBrk="1" fontAlgn="auto" latinLnBrk="0" hangingPunct="0">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prstClr val="white"/>
              </a:solidFill>
              <a:effectLst/>
              <a:uLnTx/>
              <a:uFillTx/>
              <a:latin typeface="Calibri"/>
              <a:ea typeface="+mn-ea"/>
              <a:cs typeface="Calibri"/>
              <a:sym typeface="Calibri"/>
            </a:endParaRPr>
          </a:p>
        </p:txBody>
      </p:sp>
      <p:sp>
        <p:nvSpPr>
          <p:cNvPr id="10" name="Shape">
            <a:extLst>
              <a:ext uri="{FF2B5EF4-FFF2-40B4-BE49-F238E27FC236}">
                <a16:creationId xmlns:a16="http://schemas.microsoft.com/office/drawing/2014/main" id="{448760D3-6C2E-48EF-ACCD-B40EDD40BD2A}"/>
              </a:ext>
            </a:extLst>
          </p:cNvPr>
          <p:cNvSpPr/>
          <p:nvPr/>
        </p:nvSpPr>
        <p:spPr>
          <a:xfrm>
            <a:off x="4645728" y="3728437"/>
            <a:ext cx="346409" cy="342173"/>
          </a:xfrm>
          <a:custGeom>
            <a:avLst/>
            <a:gdLst/>
            <a:ahLst/>
            <a:cxnLst>
              <a:cxn ang="0">
                <a:pos x="wd2" y="hd2"/>
              </a:cxn>
              <a:cxn ang="5400000">
                <a:pos x="wd2" y="hd2"/>
              </a:cxn>
              <a:cxn ang="10800000">
                <a:pos x="wd2" y="hd2"/>
              </a:cxn>
              <a:cxn ang="16200000">
                <a:pos x="wd2" y="hd2"/>
              </a:cxn>
            </a:cxnLst>
            <a:rect l="0" t="0" r="r" b="b"/>
            <a:pathLst>
              <a:path w="21600" h="21600" extrusionOk="0">
                <a:moveTo>
                  <a:pt x="10845" y="0"/>
                </a:moveTo>
                <a:cubicBezTo>
                  <a:pt x="4790" y="0"/>
                  <a:pt x="0" y="4917"/>
                  <a:pt x="0" y="10616"/>
                </a:cubicBezTo>
                <a:cubicBezTo>
                  <a:pt x="0" y="16683"/>
                  <a:pt x="4790" y="21600"/>
                  <a:pt x="10845" y="21600"/>
                </a:cubicBezTo>
                <a:cubicBezTo>
                  <a:pt x="16810" y="21600"/>
                  <a:pt x="21600" y="16683"/>
                  <a:pt x="21600" y="10616"/>
                </a:cubicBezTo>
                <a:cubicBezTo>
                  <a:pt x="21600" y="4917"/>
                  <a:pt x="16810" y="0"/>
                  <a:pt x="10845" y="0"/>
                </a:cubicBezTo>
                <a:close/>
                <a:moveTo>
                  <a:pt x="13240" y="7353"/>
                </a:moveTo>
                <a:cubicBezTo>
                  <a:pt x="11613" y="7353"/>
                  <a:pt x="11613" y="7353"/>
                  <a:pt x="11613" y="7353"/>
                </a:cubicBezTo>
                <a:cubicBezTo>
                  <a:pt x="11613" y="7353"/>
                  <a:pt x="11252" y="7767"/>
                  <a:pt x="11252" y="8180"/>
                </a:cubicBezTo>
                <a:cubicBezTo>
                  <a:pt x="11252" y="8962"/>
                  <a:pt x="11252" y="8962"/>
                  <a:pt x="11252" y="8962"/>
                </a:cubicBezTo>
                <a:cubicBezTo>
                  <a:pt x="13240" y="8962"/>
                  <a:pt x="13240" y="8962"/>
                  <a:pt x="13240" y="8962"/>
                </a:cubicBezTo>
                <a:cubicBezTo>
                  <a:pt x="13240" y="11030"/>
                  <a:pt x="13240" y="11030"/>
                  <a:pt x="13240" y="11030"/>
                </a:cubicBezTo>
                <a:cubicBezTo>
                  <a:pt x="11252" y="11030"/>
                  <a:pt x="11252" y="11030"/>
                  <a:pt x="11252" y="11030"/>
                </a:cubicBezTo>
                <a:cubicBezTo>
                  <a:pt x="11252" y="15901"/>
                  <a:pt x="11252" y="15901"/>
                  <a:pt x="11252" y="15901"/>
                </a:cubicBezTo>
                <a:cubicBezTo>
                  <a:pt x="9625" y="15901"/>
                  <a:pt x="9625" y="15901"/>
                  <a:pt x="9625" y="15901"/>
                </a:cubicBezTo>
                <a:cubicBezTo>
                  <a:pt x="9625" y="11030"/>
                  <a:pt x="9625" y="11030"/>
                  <a:pt x="9625" y="11030"/>
                </a:cubicBezTo>
                <a:cubicBezTo>
                  <a:pt x="7637" y="11030"/>
                  <a:pt x="7637" y="11030"/>
                  <a:pt x="7637" y="11030"/>
                </a:cubicBezTo>
                <a:cubicBezTo>
                  <a:pt x="7637" y="8962"/>
                  <a:pt x="7637" y="8962"/>
                  <a:pt x="7637" y="8962"/>
                </a:cubicBezTo>
                <a:cubicBezTo>
                  <a:pt x="9625" y="8962"/>
                  <a:pt x="9625" y="8962"/>
                  <a:pt x="9625" y="8962"/>
                </a:cubicBezTo>
                <a:cubicBezTo>
                  <a:pt x="9625" y="8180"/>
                  <a:pt x="9625" y="8180"/>
                  <a:pt x="9625" y="8180"/>
                </a:cubicBezTo>
                <a:cubicBezTo>
                  <a:pt x="9625" y="6940"/>
                  <a:pt x="10393" y="5745"/>
                  <a:pt x="11613" y="5745"/>
                </a:cubicBezTo>
                <a:cubicBezTo>
                  <a:pt x="13240" y="5745"/>
                  <a:pt x="13240" y="5745"/>
                  <a:pt x="13240" y="5745"/>
                </a:cubicBezTo>
                <a:lnTo>
                  <a:pt x="13240" y="7353"/>
                </a:lnTo>
                <a:close/>
              </a:path>
            </a:pathLst>
          </a:custGeom>
          <a:solidFill>
            <a:srgbClr val="002060"/>
          </a:solidFill>
          <a:ln w="12700">
            <a:miter lim="400000"/>
          </a:ln>
        </p:spPr>
        <p:txBody>
          <a:bodyPr lIns="60960" tIns="60960" rIns="60960" bIns="60960" anchor="ctr"/>
          <a:lstStyle/>
          <a:p>
            <a:pPr marL="0" marR="0" lvl="0" indent="0" algn="l" defTabSz="609600" rtl="0" eaLnBrk="1" fontAlgn="auto" latinLnBrk="0" hangingPunct="0">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rgbClr val="000000"/>
              </a:solidFill>
              <a:effectLst/>
              <a:uLnTx/>
              <a:uFillTx/>
              <a:latin typeface="Calibri"/>
              <a:ea typeface="+mn-ea"/>
              <a:cs typeface="Calibri"/>
              <a:sym typeface="Calibri"/>
            </a:endParaRPr>
          </a:p>
        </p:txBody>
      </p:sp>
      <p:sp>
        <p:nvSpPr>
          <p:cNvPr id="11" name="Shape">
            <a:extLst>
              <a:ext uri="{FF2B5EF4-FFF2-40B4-BE49-F238E27FC236}">
                <a16:creationId xmlns:a16="http://schemas.microsoft.com/office/drawing/2014/main" id="{F6EE4CB0-BC6C-495D-B4B5-EE0C3DC04580}"/>
              </a:ext>
            </a:extLst>
          </p:cNvPr>
          <p:cNvSpPr/>
          <p:nvPr/>
        </p:nvSpPr>
        <p:spPr>
          <a:xfrm>
            <a:off x="6083799" y="3728437"/>
            <a:ext cx="367081" cy="268099"/>
          </a:xfrm>
          <a:custGeom>
            <a:avLst/>
            <a:gdLst/>
            <a:ahLst/>
            <a:cxnLst>
              <a:cxn ang="0">
                <a:pos x="wd2" y="hd2"/>
              </a:cxn>
              <a:cxn ang="5400000">
                <a:pos x="wd2" y="hd2"/>
              </a:cxn>
              <a:cxn ang="10800000">
                <a:pos x="wd2" y="hd2"/>
              </a:cxn>
              <a:cxn ang="16200000">
                <a:pos x="wd2" y="hd2"/>
              </a:cxn>
            </a:cxnLst>
            <a:rect l="0" t="0" r="r" b="b"/>
            <a:pathLst>
              <a:path w="21600" h="21600" extrusionOk="0">
                <a:moveTo>
                  <a:pt x="21600" y="2606"/>
                </a:moveTo>
                <a:cubicBezTo>
                  <a:pt x="20757" y="3127"/>
                  <a:pt x="19913" y="3648"/>
                  <a:pt x="19117" y="3648"/>
                </a:cubicBezTo>
                <a:cubicBezTo>
                  <a:pt x="19913" y="3127"/>
                  <a:pt x="20757" y="2085"/>
                  <a:pt x="20757" y="579"/>
                </a:cubicBezTo>
                <a:cubicBezTo>
                  <a:pt x="19913" y="1100"/>
                  <a:pt x="19117" y="1564"/>
                  <a:pt x="18226" y="2085"/>
                </a:cubicBezTo>
                <a:cubicBezTo>
                  <a:pt x="17430" y="1100"/>
                  <a:pt x="16165" y="0"/>
                  <a:pt x="14947" y="0"/>
                </a:cubicBezTo>
                <a:cubicBezTo>
                  <a:pt x="12416" y="0"/>
                  <a:pt x="10355" y="2606"/>
                  <a:pt x="10355" y="5675"/>
                </a:cubicBezTo>
                <a:cubicBezTo>
                  <a:pt x="10355" y="6196"/>
                  <a:pt x="10355" y="6717"/>
                  <a:pt x="10777" y="6717"/>
                </a:cubicBezTo>
                <a:cubicBezTo>
                  <a:pt x="7075" y="6717"/>
                  <a:pt x="3702" y="4691"/>
                  <a:pt x="1640" y="1100"/>
                </a:cubicBezTo>
                <a:cubicBezTo>
                  <a:pt x="1218" y="2085"/>
                  <a:pt x="797" y="3127"/>
                  <a:pt x="797" y="4169"/>
                </a:cubicBezTo>
                <a:cubicBezTo>
                  <a:pt x="797" y="5675"/>
                  <a:pt x="1640" y="7760"/>
                  <a:pt x="2858" y="8744"/>
                </a:cubicBezTo>
                <a:cubicBezTo>
                  <a:pt x="2062" y="8281"/>
                  <a:pt x="1640" y="8281"/>
                  <a:pt x="797" y="7760"/>
                </a:cubicBezTo>
                <a:cubicBezTo>
                  <a:pt x="797" y="10308"/>
                  <a:pt x="2483" y="12856"/>
                  <a:pt x="4592" y="13377"/>
                </a:cubicBezTo>
                <a:cubicBezTo>
                  <a:pt x="4170" y="13377"/>
                  <a:pt x="3702" y="13377"/>
                  <a:pt x="3280" y="13377"/>
                </a:cubicBezTo>
                <a:cubicBezTo>
                  <a:pt x="2858" y="13377"/>
                  <a:pt x="2858" y="13377"/>
                  <a:pt x="2483" y="13377"/>
                </a:cubicBezTo>
                <a:cubicBezTo>
                  <a:pt x="2858" y="15404"/>
                  <a:pt x="4592" y="17025"/>
                  <a:pt x="6653" y="17025"/>
                </a:cubicBezTo>
                <a:cubicBezTo>
                  <a:pt x="4967" y="18473"/>
                  <a:pt x="3280" y="19573"/>
                  <a:pt x="1218" y="19573"/>
                </a:cubicBezTo>
                <a:cubicBezTo>
                  <a:pt x="797" y="19573"/>
                  <a:pt x="375" y="19573"/>
                  <a:pt x="0" y="19573"/>
                </a:cubicBezTo>
                <a:cubicBezTo>
                  <a:pt x="2062" y="21079"/>
                  <a:pt x="4170" y="21600"/>
                  <a:pt x="6653" y="21600"/>
                </a:cubicBezTo>
                <a:cubicBezTo>
                  <a:pt x="14947" y="21600"/>
                  <a:pt x="19117" y="13377"/>
                  <a:pt x="19117" y="6196"/>
                </a:cubicBezTo>
                <a:lnTo>
                  <a:pt x="19117" y="5675"/>
                </a:lnTo>
                <a:cubicBezTo>
                  <a:pt x="20335" y="4691"/>
                  <a:pt x="20757" y="4169"/>
                  <a:pt x="21600" y="2606"/>
                </a:cubicBezTo>
              </a:path>
            </a:pathLst>
          </a:custGeom>
          <a:solidFill>
            <a:srgbClr val="002060"/>
          </a:solidFill>
          <a:ln w="12700">
            <a:miter lim="400000"/>
          </a:ln>
        </p:spPr>
        <p:txBody>
          <a:bodyPr lIns="60960" tIns="60960" rIns="60960" bIns="60960" anchor="ctr"/>
          <a:lstStyle/>
          <a:p>
            <a:pPr marL="0" marR="0" lvl="0" indent="0" algn="l" defTabSz="609600" rtl="0" eaLnBrk="1" fontAlgn="auto" latinLnBrk="0" hangingPunct="0">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rgbClr val="002060"/>
              </a:solidFill>
              <a:effectLst/>
              <a:uLnTx/>
              <a:uFillTx/>
              <a:latin typeface="Calibri"/>
              <a:ea typeface="+mn-ea"/>
              <a:cs typeface="Calibri"/>
              <a:sym typeface="Calibri"/>
            </a:endParaRPr>
          </a:p>
        </p:txBody>
      </p:sp>
      <p:sp>
        <p:nvSpPr>
          <p:cNvPr id="12" name="TextBox 11">
            <a:extLst>
              <a:ext uri="{FF2B5EF4-FFF2-40B4-BE49-F238E27FC236}">
                <a16:creationId xmlns:a16="http://schemas.microsoft.com/office/drawing/2014/main" id="{9A62FD10-5634-213F-B20F-9CEF29223973}"/>
              </a:ext>
            </a:extLst>
          </p:cNvPr>
          <p:cNvSpPr txBox="1"/>
          <p:nvPr/>
        </p:nvSpPr>
        <p:spPr>
          <a:xfrm>
            <a:off x="457651" y="758873"/>
            <a:ext cx="4361285" cy="40011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ZA" sz="2000" b="1"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Remember our Digital Channels</a:t>
            </a:r>
          </a:p>
        </p:txBody>
      </p:sp>
    </p:spTree>
    <p:extLst>
      <p:ext uri="{BB962C8B-B14F-4D97-AF65-F5344CB8AC3E}">
        <p14:creationId xmlns:p14="http://schemas.microsoft.com/office/powerpoint/2010/main" val="231773414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text, clipart&#10;&#10;Description automatically generated">
            <a:extLst>
              <a:ext uri="{FF2B5EF4-FFF2-40B4-BE49-F238E27FC236}">
                <a16:creationId xmlns:a16="http://schemas.microsoft.com/office/drawing/2014/main" id="{074DE719-C118-444B-B106-ADEB9302FD9E}"/>
              </a:ext>
            </a:extLst>
          </p:cNvPr>
          <p:cNvPicPr>
            <a:picLocks noChangeAspect="1"/>
          </p:cNvPicPr>
          <p:nvPr/>
        </p:nvPicPr>
        <p:blipFill>
          <a:blip r:embed="rId3"/>
          <a:stretch>
            <a:fillRect/>
          </a:stretch>
        </p:blipFill>
        <p:spPr>
          <a:xfrm>
            <a:off x="620462" y="6107445"/>
            <a:ext cx="1166297" cy="384839"/>
          </a:xfrm>
          <a:prstGeom prst="rect">
            <a:avLst/>
          </a:prstGeom>
        </p:spPr>
      </p:pic>
      <p:pic>
        <p:nvPicPr>
          <p:cNvPr id="2" name="Picture 1">
            <a:extLst>
              <a:ext uri="{FF2B5EF4-FFF2-40B4-BE49-F238E27FC236}">
                <a16:creationId xmlns:a16="http://schemas.microsoft.com/office/drawing/2014/main" id="{FF4EF2F9-B3E4-4951-95DC-1ABFBB7DDCDE}"/>
              </a:ext>
            </a:extLst>
          </p:cNvPr>
          <p:cNvPicPr>
            <a:picLocks noChangeAspect="1"/>
          </p:cNvPicPr>
          <p:nvPr/>
        </p:nvPicPr>
        <p:blipFill>
          <a:blip r:embed="rId4"/>
          <a:stretch>
            <a:fillRect/>
          </a:stretch>
        </p:blipFill>
        <p:spPr>
          <a:xfrm>
            <a:off x="-1" y="0"/>
            <a:ext cx="9069859" cy="6857999"/>
          </a:xfrm>
          <a:prstGeom prst="rect">
            <a:avLst/>
          </a:prstGeom>
        </p:spPr>
      </p:pic>
    </p:spTree>
    <p:extLst>
      <p:ext uri="{BB962C8B-B14F-4D97-AF65-F5344CB8AC3E}">
        <p14:creationId xmlns:p14="http://schemas.microsoft.com/office/powerpoint/2010/main" val="343121173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a:xfrm>
            <a:off x="341993" y="6429826"/>
            <a:ext cx="456793"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540B12B-D968-2643-8E7F-238A3C456CC9}" type="slidenum">
              <a:rPr kumimoji="0" lang="en-US" sz="1200" b="0" i="0" u="none" strike="noStrike" kern="1200" cap="none" spc="0" normalizeH="0" baseline="0" noProof="0" smtClean="0">
                <a:ln>
                  <a:noFill/>
                </a:ln>
                <a:solidFill>
                  <a:srgbClr val="004C85"/>
                </a:solidFill>
                <a:effectLst/>
                <a:uLnTx/>
                <a:uFillTx/>
                <a:latin typeface="Arial"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dirty="0">
              <a:ln>
                <a:noFill/>
              </a:ln>
              <a:solidFill>
                <a:srgbClr val="004C85"/>
              </a:solidFill>
              <a:effectLst/>
              <a:uLnTx/>
              <a:uFillTx/>
              <a:latin typeface="Arial" charset="0"/>
              <a:ea typeface="+mn-ea"/>
              <a:cs typeface="+mn-cs"/>
            </a:endParaRPr>
          </a:p>
        </p:txBody>
      </p:sp>
      <p:sp>
        <p:nvSpPr>
          <p:cNvPr id="4" name="Title 1">
            <a:extLst>
              <a:ext uri="{FF2B5EF4-FFF2-40B4-BE49-F238E27FC236}">
                <a16:creationId xmlns:a16="http://schemas.microsoft.com/office/drawing/2014/main" id="{734F60B5-3E0A-4A44-85F3-94B8E58792CB}"/>
              </a:ext>
            </a:extLst>
          </p:cNvPr>
          <p:cNvSpPr>
            <a:spLocks noGrp="1"/>
          </p:cNvSpPr>
          <p:nvPr>
            <p:ph type="title"/>
          </p:nvPr>
        </p:nvSpPr>
        <p:spPr>
          <a:xfrm>
            <a:off x="0" y="-28135"/>
            <a:ext cx="9144000" cy="6274191"/>
          </a:xfrm>
          <a:solidFill>
            <a:schemeClr val="accent5"/>
          </a:solidFill>
          <a:effectLst>
            <a:outerShdw blurRad="50800" dist="38100" dir="2700000" algn="tl" rotWithShape="0">
              <a:prstClr val="black">
                <a:alpha val="40000"/>
              </a:prstClr>
            </a:outerShdw>
          </a:effectLst>
        </p:spPr>
        <p:txBody>
          <a:bodyPr>
            <a:noAutofit/>
          </a:bodyPr>
          <a:lstStyle/>
          <a:p>
            <a:br>
              <a:rPr lang="en-ZA" sz="1800" b="1" dirty="0"/>
            </a:br>
            <a:br>
              <a:rPr lang="en-ZA" sz="1800" b="1" dirty="0"/>
            </a:br>
            <a:br>
              <a:rPr lang="en-ZA" sz="1800" b="1" dirty="0"/>
            </a:br>
            <a:br>
              <a:rPr lang="en-ZA" sz="1800" b="1" dirty="0"/>
            </a:br>
            <a:br>
              <a:rPr lang="en-ZA" sz="1600" b="1" dirty="0">
                <a:solidFill>
                  <a:schemeClr val="bg1"/>
                </a:solidFill>
              </a:rPr>
            </a:br>
            <a:br>
              <a:rPr lang="en-ZA" sz="1800" b="1" dirty="0">
                <a:solidFill>
                  <a:schemeClr val="bg1"/>
                </a:solidFill>
                <a:latin typeface="+mn-lt"/>
              </a:rPr>
            </a:br>
            <a:r>
              <a:rPr lang="en-ZA" sz="1800" b="1" dirty="0">
                <a:solidFill>
                  <a:schemeClr val="bg1"/>
                </a:solidFill>
                <a:latin typeface="+mn-lt"/>
              </a:rPr>
              <a:t>To build a smart modern SARS with unquestionable integrity, trusted and admired by Government, the public, as well as our international peers.</a:t>
            </a:r>
            <a:br>
              <a:rPr lang="en-ZA" sz="1800" b="1" dirty="0">
                <a:solidFill>
                  <a:schemeClr val="bg1"/>
                </a:solidFill>
                <a:latin typeface="+mn-lt"/>
              </a:rPr>
            </a:br>
            <a:br>
              <a:rPr lang="en-ZA" sz="1800" b="1" dirty="0">
                <a:solidFill>
                  <a:schemeClr val="bg1"/>
                </a:solidFill>
                <a:latin typeface="+mn-lt"/>
              </a:rPr>
            </a:br>
            <a:r>
              <a:rPr lang="en-ZA" sz="1800" dirty="0">
                <a:solidFill>
                  <a:schemeClr val="bg1"/>
                </a:solidFill>
                <a:latin typeface="+mn-lt"/>
              </a:rPr>
              <a:t>For the purpose of this presentation, w</a:t>
            </a:r>
            <a:r>
              <a:rPr lang="en-ZA" sz="1800" b="1" dirty="0">
                <a:solidFill>
                  <a:schemeClr val="bg1"/>
                </a:solidFill>
                <a:latin typeface="+mn-lt"/>
              </a:rPr>
              <a:t>e focus on 4 of our 9 Strategic Objectives:</a:t>
            </a:r>
            <a:br>
              <a:rPr lang="en-ZA" sz="1600" b="1" dirty="0">
                <a:solidFill>
                  <a:schemeClr val="tx2">
                    <a:lumMod val="75000"/>
                  </a:schemeClr>
                </a:solidFill>
                <a:ea typeface="Times New Roman" panose="02020603050405020304" pitchFamily="18" charset="0"/>
                <a:cs typeface="Times New Roman" panose="02020603050405020304" pitchFamily="18" charset="0"/>
              </a:rPr>
            </a:br>
            <a:br>
              <a:rPr lang="en-ZA" sz="1800" b="1" dirty="0">
                <a:solidFill>
                  <a:schemeClr val="bg1"/>
                </a:solidFill>
              </a:rPr>
            </a:br>
            <a:br>
              <a:rPr lang="en-ZA" sz="1800" b="1" dirty="0">
                <a:solidFill>
                  <a:schemeClr val="bg1"/>
                </a:solidFill>
              </a:rPr>
            </a:br>
            <a:br>
              <a:rPr lang="en-ZA" sz="1800" b="1" dirty="0">
                <a:solidFill>
                  <a:schemeClr val="bg1"/>
                </a:solidFill>
              </a:rPr>
            </a:br>
            <a:br>
              <a:rPr lang="en-ZA" sz="1800" b="1" dirty="0">
                <a:solidFill>
                  <a:schemeClr val="bg1"/>
                </a:solidFill>
              </a:rPr>
            </a:br>
            <a:br>
              <a:rPr lang="en-ZA" sz="4000" dirty="0">
                <a:solidFill>
                  <a:schemeClr val="bg1"/>
                </a:solidFill>
              </a:rPr>
            </a:br>
            <a:br>
              <a:rPr lang="en-ZA" sz="6000" b="1" dirty="0"/>
            </a:br>
            <a:br>
              <a:rPr lang="en-ZA" sz="6000" b="1" dirty="0">
                <a:effectLst>
                  <a:outerShdw blurRad="60007" dist="310007" dir="7680000" sy="30000" kx="1300200" algn="ctr" rotWithShape="0">
                    <a:prstClr val="black">
                      <a:alpha val="32000"/>
                    </a:prstClr>
                  </a:outerShdw>
                </a:effectLst>
              </a:rPr>
            </a:br>
            <a:br>
              <a:rPr lang="en-ZA" sz="6000" b="1" dirty="0"/>
            </a:br>
            <a:endParaRPr lang="en-US" sz="6000" dirty="0"/>
          </a:p>
        </p:txBody>
      </p:sp>
      <p:sp>
        <p:nvSpPr>
          <p:cNvPr id="5" name="Rectangle 4">
            <a:extLst>
              <a:ext uri="{FF2B5EF4-FFF2-40B4-BE49-F238E27FC236}">
                <a16:creationId xmlns:a16="http://schemas.microsoft.com/office/drawing/2014/main" id="{91BAA935-1B76-46A3-BC58-460C755E5665}"/>
              </a:ext>
            </a:extLst>
          </p:cNvPr>
          <p:cNvSpPr/>
          <p:nvPr/>
        </p:nvSpPr>
        <p:spPr>
          <a:xfrm>
            <a:off x="1937838" y="252846"/>
            <a:ext cx="5091227" cy="799890"/>
          </a:xfrm>
          <a:prstGeom prst="rect">
            <a:avLst/>
          </a:prstGeom>
          <a:solidFill>
            <a:schemeClr val="bg2"/>
          </a:solidFill>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ZA" sz="32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Calibri"/>
                <a:ea typeface="+mn-ea"/>
                <a:cs typeface="+mn-cs"/>
              </a:rPr>
              <a:t>SARS Vision 2024</a:t>
            </a:r>
          </a:p>
        </p:txBody>
      </p:sp>
      <p:grpSp>
        <p:nvGrpSpPr>
          <p:cNvPr id="7" name="Group 6">
            <a:extLst>
              <a:ext uri="{FF2B5EF4-FFF2-40B4-BE49-F238E27FC236}">
                <a16:creationId xmlns:a16="http://schemas.microsoft.com/office/drawing/2014/main" id="{1E35EE70-A359-4636-8D71-FA5282ADA97A}"/>
              </a:ext>
            </a:extLst>
          </p:cNvPr>
          <p:cNvGrpSpPr/>
          <p:nvPr/>
        </p:nvGrpSpPr>
        <p:grpSpPr>
          <a:xfrm>
            <a:off x="1374878" y="2728401"/>
            <a:ext cx="6019225" cy="3241241"/>
            <a:chOff x="3015798" y="2233841"/>
            <a:chExt cx="2799172" cy="2404418"/>
          </a:xfrm>
        </p:grpSpPr>
        <p:sp>
          <p:nvSpPr>
            <p:cNvPr id="10" name="Google Shape;279;p52">
              <a:extLst>
                <a:ext uri="{FF2B5EF4-FFF2-40B4-BE49-F238E27FC236}">
                  <a16:creationId xmlns:a16="http://schemas.microsoft.com/office/drawing/2014/main" id="{5BBCB8A5-A5F7-407C-9FEA-A8D330A2FBA8}"/>
                </a:ext>
              </a:extLst>
            </p:cNvPr>
            <p:cNvSpPr/>
            <p:nvPr/>
          </p:nvSpPr>
          <p:spPr>
            <a:xfrm>
              <a:off x="4415384" y="2233841"/>
              <a:ext cx="1399586" cy="1195159"/>
            </a:xfrm>
            <a:prstGeom prst="hexagon">
              <a:avLst>
                <a:gd name="adj" fmla="val 25000"/>
                <a:gd name="vf" fmla="val 115470"/>
              </a:avLst>
            </a:prstGeom>
            <a:solidFill>
              <a:schemeClr val="accent5"/>
            </a:solidFill>
            <a:ln>
              <a:solidFill>
                <a:srgbClr val="002060"/>
              </a:solidFill>
              <a:headEnd type="none" w="sm" len="sm"/>
              <a:tailEnd type="none" w="sm" len="sm"/>
            </a:ln>
          </p:spPr>
          <p:style>
            <a:lnRef idx="3">
              <a:schemeClr val="lt1"/>
            </a:lnRef>
            <a:fillRef idx="1">
              <a:schemeClr val="accent5"/>
            </a:fillRef>
            <a:effectRef idx="1">
              <a:schemeClr val="accent5"/>
            </a:effectRef>
            <a:fontRef idx="minor">
              <a:schemeClr val="lt1"/>
            </a:fontRef>
          </p:style>
          <p:txBody>
            <a:bodyPr spcFirstLastPara="1" wrap="square" lIns="91425" tIns="91425" rIns="91425" bIns="91425"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 sz="1800" b="1" i="0" u="none" strike="noStrike" kern="1200" cap="none" spc="0" normalizeH="0" baseline="0" noProof="0" dirty="0">
                  <a:ln>
                    <a:noFill/>
                  </a:ln>
                  <a:solidFill>
                    <a:prstClr val="white"/>
                  </a:solidFill>
                  <a:effectLst/>
                  <a:uLnTx/>
                  <a:uFillTx/>
                  <a:latin typeface="Calibri"/>
                  <a:ea typeface="+mn-ea"/>
                  <a:cs typeface="+mn-cs"/>
                </a:rPr>
                <a:t>MODERNIZE  SYSTEMS TO PROVIDE SEAMLESS ONLINE DIGITAL SERVICES </a:t>
              </a:r>
              <a:endParaRPr kumimoji="0" sz="1800" b="1" i="0" u="none" strike="noStrike" kern="1200" cap="none" spc="0" normalizeH="0" baseline="0" noProof="0" dirty="0">
                <a:ln>
                  <a:noFill/>
                </a:ln>
                <a:solidFill>
                  <a:prstClr val="white"/>
                </a:solidFill>
                <a:effectLst/>
                <a:uLnTx/>
                <a:uFillTx/>
                <a:latin typeface="Calibri"/>
                <a:ea typeface="+mn-ea"/>
                <a:cs typeface="+mn-cs"/>
              </a:endParaRPr>
            </a:p>
          </p:txBody>
        </p:sp>
        <p:sp>
          <p:nvSpPr>
            <p:cNvPr id="12" name="Google Shape;281;p52">
              <a:extLst>
                <a:ext uri="{FF2B5EF4-FFF2-40B4-BE49-F238E27FC236}">
                  <a16:creationId xmlns:a16="http://schemas.microsoft.com/office/drawing/2014/main" id="{81EAA778-4D3B-4ED6-9955-EEEA25C82B47}"/>
                </a:ext>
              </a:extLst>
            </p:cNvPr>
            <p:cNvSpPr/>
            <p:nvPr/>
          </p:nvSpPr>
          <p:spPr>
            <a:xfrm>
              <a:off x="3015798" y="2233841"/>
              <a:ext cx="1399586" cy="1199601"/>
            </a:xfrm>
            <a:prstGeom prst="hexagon">
              <a:avLst>
                <a:gd name="adj" fmla="val 25000"/>
                <a:gd name="vf" fmla="val 115470"/>
              </a:avLst>
            </a:prstGeom>
            <a:solidFill>
              <a:srgbClr val="452CFC"/>
            </a:solidFill>
            <a:ln>
              <a:solidFill>
                <a:srgbClr val="002060"/>
              </a:solidFill>
              <a:headEnd type="none" w="sm" len="sm"/>
              <a:tailEnd type="none" w="sm" len="sm"/>
            </a:ln>
          </p:spPr>
          <p:style>
            <a:lnRef idx="3">
              <a:schemeClr val="lt1"/>
            </a:lnRef>
            <a:fillRef idx="1">
              <a:schemeClr val="accent1"/>
            </a:fillRef>
            <a:effectRef idx="1">
              <a:schemeClr val="accent1"/>
            </a:effectRef>
            <a:fontRef idx="minor">
              <a:schemeClr val="lt1"/>
            </a:fontRef>
          </p:style>
          <p:txBody>
            <a:bodyPr spcFirstLastPara="1" wrap="square" lIns="91425" tIns="91425" rIns="91425" bIns="91425"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 sz="1800" b="1" i="0" u="none" strike="noStrike" kern="1200" cap="none" spc="0" normalizeH="0" baseline="0" noProof="0" dirty="0">
                  <a:ln>
                    <a:noFill/>
                  </a:ln>
                  <a:solidFill>
                    <a:prstClr val="white"/>
                  </a:solidFill>
                  <a:effectLst/>
                  <a:uLnTx/>
                  <a:uFillTx/>
                  <a:latin typeface="Calibri"/>
                  <a:ea typeface="+mn-ea"/>
                  <a:cs typeface="+mn-cs"/>
                </a:rPr>
                <a:t>MAKE IT EASY &amp; SIMPLE TO COMPLY</a:t>
              </a:r>
              <a:endParaRPr kumimoji="0" sz="1800" b="1" i="0" u="none" strike="noStrike" kern="1200" cap="none" spc="0" normalizeH="0" baseline="0" noProof="0" dirty="0">
                <a:ln>
                  <a:noFill/>
                </a:ln>
                <a:solidFill>
                  <a:prstClr val="white"/>
                </a:solidFill>
                <a:effectLst/>
                <a:uLnTx/>
                <a:uFillTx/>
                <a:latin typeface="Calibri"/>
                <a:ea typeface="+mn-ea"/>
                <a:cs typeface="+mn-cs"/>
              </a:endParaRPr>
            </a:p>
          </p:txBody>
        </p:sp>
        <p:sp>
          <p:nvSpPr>
            <p:cNvPr id="14" name="Google Shape;283;p52">
              <a:extLst>
                <a:ext uri="{FF2B5EF4-FFF2-40B4-BE49-F238E27FC236}">
                  <a16:creationId xmlns:a16="http://schemas.microsoft.com/office/drawing/2014/main" id="{8BFA7861-CF53-45BB-A72D-2380C7051C35}"/>
                </a:ext>
              </a:extLst>
            </p:cNvPr>
            <p:cNvSpPr/>
            <p:nvPr/>
          </p:nvSpPr>
          <p:spPr>
            <a:xfrm>
              <a:off x="3015798" y="3424555"/>
              <a:ext cx="1399586" cy="1199601"/>
            </a:xfrm>
            <a:prstGeom prst="hexagon">
              <a:avLst>
                <a:gd name="adj" fmla="val 25000"/>
                <a:gd name="vf" fmla="val 115470"/>
              </a:avLst>
            </a:prstGeom>
            <a:ln>
              <a:solidFill>
                <a:srgbClr val="002060"/>
              </a:solidFill>
              <a:headEnd type="none" w="sm" len="sm"/>
              <a:tailEnd type="none" w="sm" len="sm"/>
            </a:ln>
          </p:spPr>
          <p:style>
            <a:lnRef idx="3">
              <a:schemeClr val="lt1"/>
            </a:lnRef>
            <a:fillRef idx="1">
              <a:schemeClr val="accent3"/>
            </a:fillRef>
            <a:effectRef idx="1">
              <a:schemeClr val="accent3"/>
            </a:effectRef>
            <a:fontRef idx="minor">
              <a:schemeClr val="lt1"/>
            </a:fontRef>
          </p:style>
          <p:txBody>
            <a:bodyPr spcFirstLastPara="1" wrap="square" lIns="91425" tIns="91425" rIns="91425" bIns="91425"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 sz="1800" b="1" i="0" u="none" strike="noStrike" kern="1200" cap="none" spc="0" normalizeH="0" baseline="0" noProof="0" dirty="0">
                  <a:ln>
                    <a:noFill/>
                  </a:ln>
                  <a:solidFill>
                    <a:prstClr val="white"/>
                  </a:solidFill>
                  <a:effectLst/>
                  <a:uLnTx/>
                  <a:uFillTx/>
                  <a:latin typeface="Calibri"/>
                  <a:ea typeface="+mn-ea"/>
                  <a:cs typeface="+mn-cs"/>
                </a:rPr>
                <a:t>CREATE AWARENESS, CLARITY &amp; CERTAINTY</a:t>
              </a:r>
              <a:endParaRPr kumimoji="0" sz="1800" b="1" i="0" u="none" strike="noStrike" kern="1200" cap="none" spc="0" normalizeH="0" baseline="0" noProof="0" dirty="0">
                <a:ln>
                  <a:noFill/>
                </a:ln>
                <a:solidFill>
                  <a:prstClr val="white"/>
                </a:solidFill>
                <a:effectLst/>
                <a:uLnTx/>
                <a:uFillTx/>
                <a:latin typeface="Calibri"/>
                <a:ea typeface="+mn-ea"/>
                <a:cs typeface="+mn-cs"/>
              </a:endParaRPr>
            </a:p>
          </p:txBody>
        </p:sp>
        <p:sp>
          <p:nvSpPr>
            <p:cNvPr id="15" name="Google Shape;284;p52">
              <a:extLst>
                <a:ext uri="{FF2B5EF4-FFF2-40B4-BE49-F238E27FC236}">
                  <a16:creationId xmlns:a16="http://schemas.microsoft.com/office/drawing/2014/main" id="{4BA41AE8-CF9D-4C56-A51F-2DC075A371E5}"/>
                </a:ext>
              </a:extLst>
            </p:cNvPr>
            <p:cNvSpPr/>
            <p:nvPr/>
          </p:nvSpPr>
          <p:spPr>
            <a:xfrm>
              <a:off x="4415385" y="3438658"/>
              <a:ext cx="1399585" cy="1199601"/>
            </a:xfrm>
            <a:prstGeom prst="hexagon">
              <a:avLst>
                <a:gd name="adj" fmla="val 25000"/>
                <a:gd name="vf" fmla="val 115470"/>
              </a:avLst>
            </a:prstGeom>
            <a:solidFill>
              <a:schemeClr val="accent1"/>
            </a:solidFill>
            <a:ln w="9525" cap="flat" cmpd="sng">
              <a:solidFill>
                <a:srgbClr val="002060"/>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 sz="1800" b="1" i="0" u="none" strike="noStrike" kern="1200" cap="none" spc="0" normalizeH="0" baseline="0" noProof="0" dirty="0">
                  <a:ln>
                    <a:noFill/>
                  </a:ln>
                  <a:solidFill>
                    <a:prstClr val="white"/>
                  </a:solidFill>
                  <a:effectLst/>
                  <a:uLnTx/>
                  <a:uFillTx/>
                  <a:latin typeface="Calibri"/>
                  <a:ea typeface="+mn-ea"/>
                  <a:cs typeface="+mn-cs"/>
                </a:rPr>
                <a:t>MAKE IT HARD TO NOT COMPLY</a:t>
              </a:r>
              <a:endParaRPr kumimoji="0" sz="1800" b="1" i="0" u="none" strike="noStrike" kern="1200" cap="none" spc="0" normalizeH="0" baseline="0" noProof="0" dirty="0">
                <a:ln>
                  <a:noFill/>
                </a:ln>
                <a:solidFill>
                  <a:prstClr val="white"/>
                </a:solidFill>
                <a:effectLst/>
                <a:uLnTx/>
                <a:uFillTx/>
                <a:latin typeface="Calibri"/>
                <a:ea typeface="+mn-ea"/>
                <a:cs typeface="+mn-cs"/>
              </a:endParaRPr>
            </a:p>
          </p:txBody>
        </p:sp>
      </p:grpSp>
    </p:spTree>
    <p:extLst>
      <p:ext uri="{BB962C8B-B14F-4D97-AF65-F5344CB8AC3E}">
        <p14:creationId xmlns:p14="http://schemas.microsoft.com/office/powerpoint/2010/main" val="143729846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457200" y="274638"/>
            <a:ext cx="8229600" cy="613636"/>
          </a:xfrm>
        </p:spPr>
        <p:txBody>
          <a:bodyPr/>
          <a:lstStyle/>
          <a:p>
            <a:pPr algn="ctr"/>
            <a:r>
              <a:rPr lang="en-ZA" dirty="0">
                <a:solidFill>
                  <a:srgbClr val="002060"/>
                </a:solidFill>
              </a:rPr>
              <a:t>Points for Discussion</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897619760"/>
              </p:ext>
            </p:extLst>
          </p:nvPr>
        </p:nvGraphicFramePr>
        <p:xfrm>
          <a:off x="180109" y="888274"/>
          <a:ext cx="8714509" cy="523788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5" name="Picture 4">
            <a:extLst>
              <a:ext uri="{FF2B5EF4-FFF2-40B4-BE49-F238E27FC236}">
                <a16:creationId xmlns:a16="http://schemas.microsoft.com/office/drawing/2014/main" id="{6773CDB2-3EBA-4F6A-A7C9-2748FBDD9A5B}"/>
              </a:ext>
            </a:extLst>
          </p:cNvPr>
          <p:cNvPicPr>
            <a:picLocks noChangeAspect="1"/>
          </p:cNvPicPr>
          <p:nvPr/>
        </p:nvPicPr>
        <p:blipFill rotWithShape="1">
          <a:blip r:embed="rId7"/>
          <a:srcRect/>
          <a:stretch/>
        </p:blipFill>
        <p:spPr>
          <a:xfrm>
            <a:off x="687509" y="6270986"/>
            <a:ext cx="1116758" cy="587014"/>
          </a:xfrm>
          <a:prstGeom prst="rect">
            <a:avLst/>
          </a:prstGeom>
        </p:spPr>
      </p:pic>
    </p:spTree>
    <p:extLst>
      <p:ext uri="{BB962C8B-B14F-4D97-AF65-F5344CB8AC3E}">
        <p14:creationId xmlns:p14="http://schemas.microsoft.com/office/powerpoint/2010/main" val="3390563315"/>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457199" y="274638"/>
            <a:ext cx="8303623" cy="500425"/>
          </a:xfrm>
        </p:spPr>
        <p:txBody>
          <a:bodyPr>
            <a:noAutofit/>
          </a:bodyPr>
          <a:lstStyle/>
          <a:p>
            <a:pPr algn="ctr"/>
            <a:r>
              <a:rPr lang="en-ZA" dirty="0">
                <a:solidFill>
                  <a:srgbClr val="002060"/>
                </a:solidFill>
              </a:rPr>
              <a:t>Introduction</a:t>
            </a:r>
          </a:p>
        </p:txBody>
      </p:sp>
      <p:sp>
        <p:nvSpPr>
          <p:cNvPr id="8" name="Rounded Rectangle 7"/>
          <p:cNvSpPr/>
          <p:nvPr/>
        </p:nvSpPr>
        <p:spPr>
          <a:xfrm>
            <a:off x="215900" y="958645"/>
            <a:ext cx="8712200" cy="2039855"/>
          </a:xfrm>
          <a:prstGeom prst="roundRect">
            <a:avLst/>
          </a:prstGeom>
          <a:solidFill>
            <a:schemeClr val="accent1">
              <a:lumMod val="40000"/>
              <a:lumOff val="60000"/>
            </a:schemeClr>
          </a:solidFill>
        </p:spPr>
        <p:style>
          <a:lnRef idx="1">
            <a:schemeClr val="accent1"/>
          </a:lnRef>
          <a:fillRef idx="3">
            <a:schemeClr val="accent1"/>
          </a:fillRef>
          <a:effectRef idx="2">
            <a:schemeClr val="accent1"/>
          </a:effectRef>
          <a:fontRef idx="minor">
            <a:schemeClr val="lt1"/>
          </a:fontRef>
        </p:style>
        <p:txBody>
          <a:bodyPr anchor="ctr"/>
          <a:lstStyle/>
          <a:p>
            <a:pPr algn="ctr" defTabSz="457200" eaLnBrk="1" fontAlgn="auto" hangingPunct="1">
              <a:spcBef>
                <a:spcPts val="0"/>
              </a:spcBef>
              <a:spcAft>
                <a:spcPts val="0"/>
              </a:spcAft>
              <a:defRPr/>
            </a:pPr>
            <a:r>
              <a:rPr lang="en-ZA" dirty="0">
                <a:solidFill>
                  <a:schemeClr val="tx1"/>
                </a:solidFill>
              </a:rPr>
              <a:t>The Employers Reconciliation Declaration (EMP501) has always been an important part of the year of assessment for employers, when submitting their annual reconciliations for the period 1 March to 28/29 February for Pay-As-You-Earn (PAYE), Skills Development Levy (SDL) and Unemployment Insurance Fund (UIF). While the annual reconciliation declaration will still be required for the full year of assessment ending February, the interim reconciliation has now become an integral part of the Employer Reconciliation.</a:t>
            </a:r>
          </a:p>
        </p:txBody>
      </p:sp>
      <p:sp>
        <p:nvSpPr>
          <p:cNvPr id="9" name="Rounded Rectangle 8"/>
          <p:cNvSpPr/>
          <p:nvPr/>
        </p:nvSpPr>
        <p:spPr>
          <a:xfrm>
            <a:off x="215900" y="3566495"/>
            <a:ext cx="8712200" cy="2039854"/>
          </a:xfrm>
          <a:prstGeom prst="roundRect">
            <a:avLst/>
          </a:prstGeom>
          <a:solidFill>
            <a:schemeClr val="accent1">
              <a:lumMod val="40000"/>
              <a:lumOff val="60000"/>
            </a:schemeClr>
          </a:solidFill>
        </p:spPr>
        <p:style>
          <a:lnRef idx="1">
            <a:schemeClr val="accent1"/>
          </a:lnRef>
          <a:fillRef idx="3">
            <a:schemeClr val="accent1"/>
          </a:fillRef>
          <a:effectRef idx="2">
            <a:schemeClr val="accent1"/>
          </a:effectRef>
          <a:fontRef idx="minor">
            <a:schemeClr val="lt1"/>
          </a:fontRef>
        </p:style>
        <p:txBody>
          <a:bodyPr anchor="ctr"/>
          <a:lstStyle/>
          <a:p>
            <a:pPr defTabSz="457200" eaLnBrk="1" fontAlgn="auto" hangingPunct="1">
              <a:spcBef>
                <a:spcPts val="0"/>
              </a:spcBef>
              <a:spcAft>
                <a:spcPts val="0"/>
              </a:spcAft>
              <a:defRPr/>
            </a:pPr>
            <a:r>
              <a:rPr lang="en-ZA" dirty="0">
                <a:solidFill>
                  <a:schemeClr val="tx1"/>
                </a:solidFill>
              </a:rPr>
              <a:t>The first Interim Reconciliation submission, for a six-month period, took place from 1 September to 29 October 2010. During the Interim Reconciliation employers are required to submit accurate reconciliation declarations for the six-month transaction period 1 March to 31 August, in respect of the Monthly Employer Declarations (EMP201) submitted, the payments made, and the interim Employee Income Tax Certificates [IRP5/IT3(a)] created, where applicable.</a:t>
            </a:r>
          </a:p>
        </p:txBody>
      </p:sp>
      <p:pic>
        <p:nvPicPr>
          <p:cNvPr id="10" name="Picture 9">
            <a:extLst>
              <a:ext uri="{FF2B5EF4-FFF2-40B4-BE49-F238E27FC236}">
                <a16:creationId xmlns:a16="http://schemas.microsoft.com/office/drawing/2014/main" id="{387562A7-C129-4594-B830-5C91EC30B1EF}"/>
              </a:ext>
            </a:extLst>
          </p:cNvPr>
          <p:cNvPicPr>
            <a:picLocks noChangeAspect="1"/>
          </p:cNvPicPr>
          <p:nvPr/>
        </p:nvPicPr>
        <p:blipFill rotWithShape="1">
          <a:blip r:embed="rId2"/>
          <a:srcRect/>
          <a:stretch/>
        </p:blipFill>
        <p:spPr>
          <a:xfrm>
            <a:off x="687509" y="6270986"/>
            <a:ext cx="1116758" cy="587014"/>
          </a:xfrm>
          <a:prstGeom prst="rect">
            <a:avLst/>
          </a:prstGeom>
        </p:spPr>
      </p:pic>
    </p:spTree>
    <p:extLst>
      <p:ext uri="{BB962C8B-B14F-4D97-AF65-F5344CB8AC3E}">
        <p14:creationId xmlns:p14="http://schemas.microsoft.com/office/powerpoint/2010/main" val="2339462108"/>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73327"/>
            <a:ext cx="8229600" cy="542490"/>
          </a:xfrm>
        </p:spPr>
        <p:txBody>
          <a:bodyPr>
            <a:noAutofit/>
          </a:bodyPr>
          <a:lstStyle/>
          <a:p>
            <a:pPr algn="ctr"/>
            <a:r>
              <a:rPr lang="en-ZA" dirty="0">
                <a:solidFill>
                  <a:srgbClr val="002060"/>
                </a:solidFill>
              </a:rPr>
              <a:t>EMP501 Submission Channels</a:t>
            </a:r>
            <a:endParaRPr lang="en-ZA" dirty="0"/>
          </a:p>
        </p:txBody>
      </p:sp>
      <p:sp>
        <p:nvSpPr>
          <p:cNvPr id="5" name="Rectangle 4"/>
          <p:cNvSpPr/>
          <p:nvPr/>
        </p:nvSpPr>
        <p:spPr>
          <a:xfrm>
            <a:off x="411018" y="737727"/>
            <a:ext cx="8321963" cy="369332"/>
          </a:xfrm>
          <a:prstGeom prst="rect">
            <a:avLst/>
          </a:prstGeom>
        </p:spPr>
        <p:txBody>
          <a:bodyPr wrap="square">
            <a:spAutoFit/>
          </a:bodyPr>
          <a:lstStyle/>
          <a:p>
            <a:r>
              <a:rPr lang="en-ZA" b="1" dirty="0">
                <a:effectLst>
                  <a:outerShdw blurRad="38100" dist="38100" dir="2700000" algn="tl">
                    <a:srgbClr val="000000">
                      <a:alpha val="43137"/>
                    </a:srgbClr>
                  </a:outerShdw>
                </a:effectLst>
              </a:rPr>
              <a:t>Submission can be made via one of the following channels:</a:t>
            </a:r>
          </a:p>
        </p:txBody>
      </p:sp>
      <p:sp>
        <p:nvSpPr>
          <p:cNvPr id="3" name="Rectangle 2"/>
          <p:cNvSpPr/>
          <p:nvPr/>
        </p:nvSpPr>
        <p:spPr>
          <a:xfrm>
            <a:off x="364835" y="1128969"/>
            <a:ext cx="8229600" cy="369332"/>
          </a:xfrm>
          <a:prstGeom prst="rect">
            <a:avLst/>
          </a:prstGeom>
        </p:spPr>
        <p:txBody>
          <a:bodyPr wrap="square">
            <a:spAutoFit/>
          </a:bodyPr>
          <a:lstStyle/>
          <a:p>
            <a:pPr marL="285750" indent="-285750">
              <a:buFont typeface="Arial" panose="020B0604020202020204" pitchFamily="34" charset="0"/>
              <a:buChar char="•"/>
            </a:pPr>
            <a:r>
              <a:rPr lang="en-ZA" dirty="0"/>
              <a:t>Manually Capture via e@syFile or eFiling</a:t>
            </a:r>
          </a:p>
        </p:txBody>
      </p:sp>
      <p:pic>
        <p:nvPicPr>
          <p:cNvPr id="7" name="Picture 6">
            <a:extLst>
              <a:ext uri="{FF2B5EF4-FFF2-40B4-BE49-F238E27FC236}">
                <a16:creationId xmlns:a16="http://schemas.microsoft.com/office/drawing/2014/main" id="{8E596CF6-9BC8-4EE4-9CF4-0C9EDFF90A4B}"/>
              </a:ext>
            </a:extLst>
          </p:cNvPr>
          <p:cNvPicPr>
            <a:picLocks noChangeAspect="1"/>
          </p:cNvPicPr>
          <p:nvPr/>
        </p:nvPicPr>
        <p:blipFill rotWithShape="1">
          <a:blip r:embed="rId2"/>
          <a:srcRect/>
          <a:stretch/>
        </p:blipFill>
        <p:spPr>
          <a:xfrm>
            <a:off x="687509" y="6270986"/>
            <a:ext cx="1116758" cy="587014"/>
          </a:xfrm>
          <a:prstGeom prst="rect">
            <a:avLst/>
          </a:prstGeom>
        </p:spPr>
      </p:pic>
      <p:sp>
        <p:nvSpPr>
          <p:cNvPr id="10" name="TextBox 9">
            <a:extLst>
              <a:ext uri="{FF2B5EF4-FFF2-40B4-BE49-F238E27FC236}">
                <a16:creationId xmlns:a16="http://schemas.microsoft.com/office/drawing/2014/main" id="{3EA252A4-4988-2921-D4C7-B4A847A9B139}"/>
              </a:ext>
            </a:extLst>
          </p:cNvPr>
          <p:cNvSpPr txBox="1"/>
          <p:nvPr/>
        </p:nvSpPr>
        <p:spPr>
          <a:xfrm>
            <a:off x="364835" y="1598968"/>
            <a:ext cx="8368146" cy="923330"/>
          </a:xfrm>
          <a:prstGeom prst="rect">
            <a:avLst/>
          </a:prstGeom>
          <a:solidFill>
            <a:schemeClr val="accent1">
              <a:lumMod val="40000"/>
              <a:lumOff val="60000"/>
            </a:schemeClr>
          </a:solidFill>
        </p:spPr>
        <p:txBody>
          <a:bodyPr wrap="square">
            <a:spAutoFit/>
          </a:bodyPr>
          <a:lstStyle/>
          <a:p>
            <a:pPr marL="285750" indent="-285750">
              <a:buFont typeface="Wingdings" panose="05000000000000000000" pitchFamily="2" charset="2"/>
              <a:buChar char="Ø"/>
            </a:pPr>
            <a:r>
              <a:rPr lang="en-GB" dirty="0"/>
              <a:t>Manual – complete the relevant tax certificates (max 50 certificates on eFiling) and EMP501 return on the specified forms on either via eFiling or e@syFile, and submit electronically to SARS.</a:t>
            </a:r>
          </a:p>
        </p:txBody>
      </p:sp>
      <p:sp>
        <p:nvSpPr>
          <p:cNvPr id="12" name="TextBox 11">
            <a:extLst>
              <a:ext uri="{FF2B5EF4-FFF2-40B4-BE49-F238E27FC236}">
                <a16:creationId xmlns:a16="http://schemas.microsoft.com/office/drawing/2014/main" id="{5F67445D-9C59-2564-9C75-394F5E0B0EB4}"/>
              </a:ext>
            </a:extLst>
          </p:cNvPr>
          <p:cNvSpPr txBox="1"/>
          <p:nvPr/>
        </p:nvSpPr>
        <p:spPr>
          <a:xfrm>
            <a:off x="341745" y="3127056"/>
            <a:ext cx="8229600" cy="1200329"/>
          </a:xfrm>
          <a:prstGeom prst="rect">
            <a:avLst/>
          </a:prstGeom>
          <a:solidFill>
            <a:schemeClr val="accent1">
              <a:lumMod val="40000"/>
              <a:lumOff val="60000"/>
            </a:schemeClr>
          </a:solidFill>
        </p:spPr>
        <p:txBody>
          <a:bodyPr wrap="square">
            <a:spAutoFit/>
          </a:bodyPr>
          <a:lstStyle/>
          <a:p>
            <a:pPr marL="285750" indent="-285750">
              <a:buFont typeface="Wingdings" panose="05000000000000000000" pitchFamily="2" charset="2"/>
              <a:buChar char="Ø"/>
            </a:pPr>
            <a:r>
              <a:rPr lang="en-GB" dirty="0"/>
              <a:t>Electronic – Generate a tax certificate file from the payroll system and import this file into e@syFile Employer. Within e@syFile Employer, capture additional manual certificates, cancel certificates, capture EMP501 details, and submit to SARS via the eFiling online channel.</a:t>
            </a:r>
          </a:p>
        </p:txBody>
      </p:sp>
      <p:sp>
        <p:nvSpPr>
          <p:cNvPr id="14" name="TextBox 13">
            <a:extLst>
              <a:ext uri="{FF2B5EF4-FFF2-40B4-BE49-F238E27FC236}">
                <a16:creationId xmlns:a16="http://schemas.microsoft.com/office/drawing/2014/main" id="{32147289-E365-0C66-B75A-C3495E0BFA9A}"/>
              </a:ext>
            </a:extLst>
          </p:cNvPr>
          <p:cNvSpPr txBox="1"/>
          <p:nvPr/>
        </p:nvSpPr>
        <p:spPr>
          <a:xfrm>
            <a:off x="364835" y="4929421"/>
            <a:ext cx="8229599" cy="1200329"/>
          </a:xfrm>
          <a:prstGeom prst="rect">
            <a:avLst/>
          </a:prstGeom>
          <a:solidFill>
            <a:schemeClr val="accent1">
              <a:lumMod val="40000"/>
              <a:lumOff val="60000"/>
            </a:schemeClr>
          </a:solidFill>
        </p:spPr>
        <p:txBody>
          <a:bodyPr wrap="square">
            <a:spAutoFit/>
          </a:bodyPr>
          <a:lstStyle/>
          <a:p>
            <a:pPr marL="285750" indent="-285750">
              <a:buFont typeface="Wingdings" panose="05000000000000000000" pitchFamily="2" charset="2"/>
              <a:buChar char="Ø"/>
            </a:pPr>
            <a:r>
              <a:rPr lang="en-GB" dirty="0"/>
              <a:t>If the employer has 50 or less IRP5/IT3(a) certificates, a tax certificate file can be generated from the payroll system and this file can be imported into eFiling. Any amendments to, or cancellation of, or capturing of certificates can be done in eFiling if the total number of certificates does not exceed 50.</a:t>
            </a:r>
          </a:p>
        </p:txBody>
      </p:sp>
      <p:sp>
        <p:nvSpPr>
          <p:cNvPr id="16" name="TextBox 15">
            <a:extLst>
              <a:ext uri="{FF2B5EF4-FFF2-40B4-BE49-F238E27FC236}">
                <a16:creationId xmlns:a16="http://schemas.microsoft.com/office/drawing/2014/main" id="{70A7C7D0-7304-9B75-22C0-7D0E87D92639}"/>
              </a:ext>
            </a:extLst>
          </p:cNvPr>
          <p:cNvSpPr txBox="1"/>
          <p:nvPr/>
        </p:nvSpPr>
        <p:spPr>
          <a:xfrm>
            <a:off x="411018" y="2640011"/>
            <a:ext cx="4572000" cy="369332"/>
          </a:xfrm>
          <a:prstGeom prst="rect">
            <a:avLst/>
          </a:prstGeom>
          <a:noFill/>
        </p:spPr>
        <p:txBody>
          <a:bodyPr wrap="square">
            <a:spAutoFit/>
          </a:bodyPr>
          <a:lstStyle/>
          <a:p>
            <a:pPr marL="285750" indent="-285750">
              <a:buFont typeface="Arial" panose="020B0604020202020204" pitchFamily="34" charset="0"/>
              <a:buChar char="•"/>
            </a:pPr>
            <a:r>
              <a:rPr lang="en-ZA" dirty="0"/>
              <a:t>Electronic via e@syFile</a:t>
            </a:r>
          </a:p>
        </p:txBody>
      </p:sp>
      <p:sp>
        <p:nvSpPr>
          <p:cNvPr id="18" name="TextBox 17">
            <a:extLst>
              <a:ext uri="{FF2B5EF4-FFF2-40B4-BE49-F238E27FC236}">
                <a16:creationId xmlns:a16="http://schemas.microsoft.com/office/drawing/2014/main" id="{395B034E-D005-4DA7-E3E7-0A84B36C4926}"/>
              </a:ext>
            </a:extLst>
          </p:cNvPr>
          <p:cNvSpPr txBox="1"/>
          <p:nvPr/>
        </p:nvSpPr>
        <p:spPr>
          <a:xfrm>
            <a:off x="411018" y="4450513"/>
            <a:ext cx="4572000" cy="369332"/>
          </a:xfrm>
          <a:prstGeom prst="rect">
            <a:avLst/>
          </a:prstGeom>
          <a:noFill/>
        </p:spPr>
        <p:txBody>
          <a:bodyPr wrap="square">
            <a:spAutoFit/>
          </a:bodyPr>
          <a:lstStyle/>
          <a:p>
            <a:pPr marL="285750" indent="-285750">
              <a:buFont typeface="Arial" panose="020B0604020202020204" pitchFamily="34" charset="0"/>
              <a:buChar char="•"/>
            </a:pPr>
            <a:r>
              <a:rPr lang="en-ZA" dirty="0"/>
              <a:t>Electronic via eFiling</a:t>
            </a:r>
          </a:p>
        </p:txBody>
      </p:sp>
    </p:spTree>
    <p:extLst>
      <p:ext uri="{BB962C8B-B14F-4D97-AF65-F5344CB8AC3E}">
        <p14:creationId xmlns:p14="http://schemas.microsoft.com/office/powerpoint/2010/main" val="400274173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73327"/>
            <a:ext cx="8229600" cy="542490"/>
          </a:xfrm>
        </p:spPr>
        <p:txBody>
          <a:bodyPr>
            <a:noAutofit/>
          </a:bodyPr>
          <a:lstStyle/>
          <a:p>
            <a:pPr algn="ctr"/>
            <a:r>
              <a:rPr lang="en-ZA" dirty="0">
                <a:solidFill>
                  <a:srgbClr val="002060"/>
                </a:solidFill>
              </a:rPr>
              <a:t>PAYE Administrative Penalties</a:t>
            </a:r>
            <a:endParaRPr lang="en-ZA" dirty="0"/>
          </a:p>
        </p:txBody>
      </p:sp>
      <p:pic>
        <p:nvPicPr>
          <p:cNvPr id="7" name="Picture 6">
            <a:extLst>
              <a:ext uri="{FF2B5EF4-FFF2-40B4-BE49-F238E27FC236}">
                <a16:creationId xmlns:a16="http://schemas.microsoft.com/office/drawing/2014/main" id="{8E596CF6-9BC8-4EE4-9CF4-0C9EDFF90A4B}"/>
              </a:ext>
            </a:extLst>
          </p:cNvPr>
          <p:cNvPicPr>
            <a:picLocks noChangeAspect="1"/>
          </p:cNvPicPr>
          <p:nvPr/>
        </p:nvPicPr>
        <p:blipFill rotWithShape="1">
          <a:blip r:embed="rId2"/>
          <a:srcRect/>
          <a:stretch/>
        </p:blipFill>
        <p:spPr>
          <a:xfrm>
            <a:off x="687509" y="6270986"/>
            <a:ext cx="1116758" cy="587014"/>
          </a:xfrm>
          <a:prstGeom prst="rect">
            <a:avLst/>
          </a:prstGeom>
        </p:spPr>
      </p:pic>
      <p:graphicFrame>
        <p:nvGraphicFramePr>
          <p:cNvPr id="4" name="Diagram 3">
            <a:extLst>
              <a:ext uri="{FF2B5EF4-FFF2-40B4-BE49-F238E27FC236}">
                <a16:creationId xmlns:a16="http://schemas.microsoft.com/office/drawing/2014/main" id="{5DFE5A36-5B8F-D886-1617-1D739937F5CE}"/>
              </a:ext>
            </a:extLst>
          </p:cNvPr>
          <p:cNvGraphicFramePr/>
          <p:nvPr>
            <p:extLst>
              <p:ext uri="{D42A27DB-BD31-4B8C-83A1-F6EECF244321}">
                <p14:modId xmlns:p14="http://schemas.microsoft.com/office/powerpoint/2010/main" val="1327632556"/>
              </p:ext>
            </p:extLst>
          </p:nvPr>
        </p:nvGraphicFramePr>
        <p:xfrm>
          <a:off x="386556" y="859642"/>
          <a:ext cx="8370887" cy="465791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99839088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73327"/>
            <a:ext cx="8229600" cy="542490"/>
          </a:xfrm>
        </p:spPr>
        <p:txBody>
          <a:bodyPr>
            <a:noAutofit/>
          </a:bodyPr>
          <a:lstStyle/>
          <a:p>
            <a:pPr algn="ctr"/>
            <a:r>
              <a:rPr lang="en-ZA" dirty="0">
                <a:solidFill>
                  <a:srgbClr val="002060"/>
                </a:solidFill>
              </a:rPr>
              <a:t>PAYE Administrative Penalties</a:t>
            </a:r>
            <a:endParaRPr lang="en-ZA" dirty="0"/>
          </a:p>
        </p:txBody>
      </p:sp>
      <p:pic>
        <p:nvPicPr>
          <p:cNvPr id="7" name="Picture 6">
            <a:extLst>
              <a:ext uri="{FF2B5EF4-FFF2-40B4-BE49-F238E27FC236}">
                <a16:creationId xmlns:a16="http://schemas.microsoft.com/office/drawing/2014/main" id="{8E596CF6-9BC8-4EE4-9CF4-0C9EDFF90A4B}"/>
              </a:ext>
            </a:extLst>
          </p:cNvPr>
          <p:cNvPicPr>
            <a:picLocks noChangeAspect="1"/>
          </p:cNvPicPr>
          <p:nvPr/>
        </p:nvPicPr>
        <p:blipFill rotWithShape="1">
          <a:blip r:embed="rId2"/>
          <a:srcRect/>
          <a:stretch/>
        </p:blipFill>
        <p:spPr>
          <a:xfrm>
            <a:off x="687509" y="6270986"/>
            <a:ext cx="1116758" cy="587014"/>
          </a:xfrm>
          <a:prstGeom prst="rect">
            <a:avLst/>
          </a:prstGeom>
        </p:spPr>
      </p:pic>
      <p:graphicFrame>
        <p:nvGraphicFramePr>
          <p:cNvPr id="3" name="Diagram 2">
            <a:extLst>
              <a:ext uri="{FF2B5EF4-FFF2-40B4-BE49-F238E27FC236}">
                <a16:creationId xmlns:a16="http://schemas.microsoft.com/office/drawing/2014/main" id="{AE33A7B7-19D0-0861-18E1-73001E584F55}"/>
              </a:ext>
            </a:extLst>
          </p:cNvPr>
          <p:cNvGraphicFramePr/>
          <p:nvPr>
            <p:extLst>
              <p:ext uri="{D42A27DB-BD31-4B8C-83A1-F6EECF244321}">
                <p14:modId xmlns:p14="http://schemas.microsoft.com/office/powerpoint/2010/main" val="360357935"/>
              </p:ext>
            </p:extLst>
          </p:nvPr>
        </p:nvGraphicFramePr>
        <p:xfrm>
          <a:off x="315913" y="1179655"/>
          <a:ext cx="8370887" cy="360016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64739831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73327"/>
            <a:ext cx="8229600" cy="542490"/>
          </a:xfrm>
        </p:spPr>
        <p:txBody>
          <a:bodyPr>
            <a:noAutofit/>
          </a:bodyPr>
          <a:lstStyle/>
          <a:p>
            <a:pPr algn="ctr"/>
            <a:r>
              <a:rPr lang="en-ZA" dirty="0">
                <a:solidFill>
                  <a:srgbClr val="002060"/>
                </a:solidFill>
              </a:rPr>
              <a:t>Employer Obligation</a:t>
            </a:r>
            <a:endParaRPr lang="en-ZA" dirty="0"/>
          </a:p>
        </p:txBody>
      </p:sp>
      <p:sp>
        <p:nvSpPr>
          <p:cNvPr id="5" name="Rectangle 4"/>
          <p:cNvSpPr/>
          <p:nvPr/>
        </p:nvSpPr>
        <p:spPr>
          <a:xfrm>
            <a:off x="364834" y="847914"/>
            <a:ext cx="8321963" cy="369332"/>
          </a:xfrm>
          <a:prstGeom prst="rect">
            <a:avLst/>
          </a:prstGeom>
        </p:spPr>
        <p:txBody>
          <a:bodyPr wrap="square">
            <a:spAutoFit/>
          </a:bodyPr>
          <a:lstStyle/>
          <a:p>
            <a:r>
              <a:rPr lang="en-ZA" b="1" dirty="0">
                <a:effectLst>
                  <a:outerShdw blurRad="38100" dist="38100" dir="2700000" algn="tl">
                    <a:srgbClr val="000000">
                      <a:alpha val="43137"/>
                    </a:srgbClr>
                  </a:outerShdw>
                </a:effectLst>
              </a:rPr>
              <a:t>What happens when an employee is deceased? </a:t>
            </a:r>
          </a:p>
        </p:txBody>
      </p:sp>
      <p:pic>
        <p:nvPicPr>
          <p:cNvPr id="7" name="Picture 6">
            <a:extLst>
              <a:ext uri="{FF2B5EF4-FFF2-40B4-BE49-F238E27FC236}">
                <a16:creationId xmlns:a16="http://schemas.microsoft.com/office/drawing/2014/main" id="{8E596CF6-9BC8-4EE4-9CF4-0C9EDFF90A4B}"/>
              </a:ext>
            </a:extLst>
          </p:cNvPr>
          <p:cNvPicPr>
            <a:picLocks noChangeAspect="1"/>
          </p:cNvPicPr>
          <p:nvPr/>
        </p:nvPicPr>
        <p:blipFill rotWithShape="1">
          <a:blip r:embed="rId2"/>
          <a:srcRect/>
          <a:stretch/>
        </p:blipFill>
        <p:spPr>
          <a:xfrm>
            <a:off x="687509" y="6270986"/>
            <a:ext cx="1116758" cy="587014"/>
          </a:xfrm>
          <a:prstGeom prst="rect">
            <a:avLst/>
          </a:prstGeom>
        </p:spPr>
      </p:pic>
      <p:sp>
        <p:nvSpPr>
          <p:cNvPr id="10" name="TextBox 9">
            <a:extLst>
              <a:ext uri="{FF2B5EF4-FFF2-40B4-BE49-F238E27FC236}">
                <a16:creationId xmlns:a16="http://schemas.microsoft.com/office/drawing/2014/main" id="{3EA252A4-4988-2921-D4C7-B4A847A9B139}"/>
              </a:ext>
            </a:extLst>
          </p:cNvPr>
          <p:cNvSpPr txBox="1"/>
          <p:nvPr/>
        </p:nvSpPr>
        <p:spPr>
          <a:xfrm>
            <a:off x="364833" y="1544191"/>
            <a:ext cx="8321965" cy="646331"/>
          </a:xfrm>
          <a:prstGeom prst="rect">
            <a:avLst/>
          </a:prstGeom>
          <a:solidFill>
            <a:schemeClr val="accent1">
              <a:lumMod val="40000"/>
              <a:lumOff val="60000"/>
            </a:schemeClr>
          </a:solidFill>
        </p:spPr>
        <p:txBody>
          <a:bodyPr wrap="square">
            <a:spAutoFit/>
          </a:bodyPr>
          <a:lstStyle/>
          <a:p>
            <a:pPr marL="285750" indent="-285750">
              <a:buFont typeface="Wingdings" panose="05000000000000000000" pitchFamily="2" charset="2"/>
              <a:buChar char="Ø"/>
            </a:pPr>
            <a:r>
              <a:rPr lang="en-GB" dirty="0"/>
              <a:t>The employer of the deceased employee also has a tax obligation in respect of that deceased employee. </a:t>
            </a:r>
          </a:p>
        </p:txBody>
      </p:sp>
      <p:sp>
        <p:nvSpPr>
          <p:cNvPr id="12" name="TextBox 11">
            <a:extLst>
              <a:ext uri="{FF2B5EF4-FFF2-40B4-BE49-F238E27FC236}">
                <a16:creationId xmlns:a16="http://schemas.microsoft.com/office/drawing/2014/main" id="{5F67445D-9C59-2564-9C75-394F5E0B0EB4}"/>
              </a:ext>
            </a:extLst>
          </p:cNvPr>
          <p:cNvSpPr txBox="1"/>
          <p:nvPr/>
        </p:nvSpPr>
        <p:spPr>
          <a:xfrm>
            <a:off x="364834" y="2412665"/>
            <a:ext cx="8321966" cy="1200329"/>
          </a:xfrm>
          <a:prstGeom prst="rect">
            <a:avLst/>
          </a:prstGeom>
          <a:solidFill>
            <a:schemeClr val="accent1">
              <a:lumMod val="40000"/>
              <a:lumOff val="60000"/>
            </a:schemeClr>
          </a:solidFill>
        </p:spPr>
        <p:txBody>
          <a:bodyPr wrap="square">
            <a:spAutoFit/>
          </a:bodyPr>
          <a:lstStyle/>
          <a:p>
            <a:pPr marL="285750" indent="-285750">
              <a:buFont typeface="Wingdings" panose="05000000000000000000" pitchFamily="2" charset="2"/>
              <a:buChar char="Ø"/>
            </a:pPr>
            <a:r>
              <a:rPr lang="en-GB" dirty="0"/>
              <a:t>In terms of paragraph 13 (2) (b)of the Fourth Schedule to the Income Tax Act, the employer is required to submit and deliver the employee’s certificates within 14 days of the date on which employment ceased to the former deceased employee’s representative (executor)</a:t>
            </a:r>
          </a:p>
        </p:txBody>
      </p:sp>
      <p:sp>
        <p:nvSpPr>
          <p:cNvPr id="14" name="TextBox 13">
            <a:extLst>
              <a:ext uri="{FF2B5EF4-FFF2-40B4-BE49-F238E27FC236}">
                <a16:creationId xmlns:a16="http://schemas.microsoft.com/office/drawing/2014/main" id="{32147289-E365-0C66-B75A-C3495E0BFA9A}"/>
              </a:ext>
            </a:extLst>
          </p:cNvPr>
          <p:cNvSpPr txBox="1"/>
          <p:nvPr/>
        </p:nvSpPr>
        <p:spPr>
          <a:xfrm>
            <a:off x="364834" y="3835138"/>
            <a:ext cx="8321965" cy="2308324"/>
          </a:xfrm>
          <a:prstGeom prst="rect">
            <a:avLst/>
          </a:prstGeom>
          <a:solidFill>
            <a:schemeClr val="accent1">
              <a:lumMod val="40000"/>
              <a:lumOff val="60000"/>
            </a:schemeClr>
          </a:solidFill>
        </p:spPr>
        <p:txBody>
          <a:bodyPr wrap="square">
            <a:spAutoFit/>
          </a:bodyPr>
          <a:lstStyle/>
          <a:p>
            <a:pPr marL="285750" indent="-285750">
              <a:buFont typeface="Wingdings" panose="05000000000000000000" pitchFamily="2" charset="2"/>
              <a:buChar char="Ø"/>
            </a:pPr>
            <a:r>
              <a:rPr lang="en-GB" dirty="0"/>
              <a:t>An employer must not wait for the employers' reconciliation period to issue the deceased employee's tax certificate to the executor (representative taxpayer of the deceased employee) regardless of whether the Employer Reconciliation (EMP501) has not yet been submitted to SARS</a:t>
            </a:r>
          </a:p>
          <a:p>
            <a:endParaRPr lang="en-GB" dirty="0"/>
          </a:p>
          <a:p>
            <a:pPr marL="285750" indent="-285750">
              <a:buFont typeface="Wingdings" panose="05000000000000000000" pitchFamily="2" charset="2"/>
              <a:buChar char="Ø"/>
            </a:pPr>
            <a:r>
              <a:rPr lang="en-ZA" sz="1800" dirty="0">
                <a:effectLst/>
                <a:latin typeface="Arial" panose="020B0604020202020204" pitchFamily="34" charset="0"/>
                <a:ea typeface="Calibri" panose="020F0502020204030204" pitchFamily="34" charset="0"/>
              </a:rPr>
              <a:t>This will enable the executor, as the representative taxpayer, to finalise the financials and manage the tax affairs of the deceased employee efficiently and without any delays.</a:t>
            </a:r>
            <a:endParaRPr lang="en-ZA" sz="1800" dirty="0">
              <a:effectLst/>
              <a:latin typeface="Times New Roman" panose="02020603050405020304" pitchFamily="18" charset="0"/>
              <a:ea typeface="Calibri" panose="020F0502020204030204" pitchFamily="34" charset="0"/>
            </a:endParaRPr>
          </a:p>
        </p:txBody>
      </p:sp>
    </p:spTree>
    <p:extLst>
      <p:ext uri="{BB962C8B-B14F-4D97-AF65-F5344CB8AC3E}">
        <p14:creationId xmlns:p14="http://schemas.microsoft.com/office/powerpoint/2010/main" val="1520299360"/>
      </p:ext>
    </p:extLst>
  </p:cSld>
  <p:clrMapOvr>
    <a:masterClrMapping/>
  </p:clrMapOvr>
</p:sld>
</file>

<file path=ppt/theme/theme1.xml><?xml version="1.0" encoding="utf-8"?>
<a:theme xmlns:a="http://schemas.openxmlformats.org/drawingml/2006/main" name="COMMS-CI-01-T47 - PowerPoint Presentation Template Plain - Internal Templat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15606_SARS_PLAIN_PPT.pptx" id="{6DB6358A-5B68-E44E-AD01-63344069B75A}" vid="{702AC70A-0333-DF4E-AA47-865E57494EED}"/>
    </a:ext>
  </a:extLst>
</a:theme>
</file>

<file path=ppt/theme/theme2.xml><?xml version="1.0" encoding="utf-8"?>
<a:theme xmlns:a="http://schemas.openxmlformats.org/drawingml/2006/main" name="Corporate Identity presentation_MANCO_2017 v1.3 SR">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15606_SARS_PLAIN_PPT.pptx" id="{6DB6358A-5B68-E44E-AD01-63344069B75A}" vid="{702AC70A-0333-DF4E-AA47-865E57494EED}"/>
    </a:ext>
  </a:extLst>
</a:theme>
</file>

<file path=ppt/theme/theme3.xml><?xml version="1.0" encoding="utf-8"?>
<a:theme xmlns:a="http://schemas.openxmlformats.org/drawingml/2006/main" name="1_Corporate Identity presentation_MANCO_2017 v1.3 SR">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Custom 2">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15606_SARS_PLAIN_PPT.pptx" id="{6DB6358A-5B68-E44E-AD01-63344069B75A}" vid="{702AC70A-0333-DF4E-AA47-865E57494EED}"/>
    </a:ext>
  </a:extLst>
</a:theme>
</file>

<file path=ppt/theme/theme4.xml><?xml version="1.0" encoding="utf-8"?>
<a:theme xmlns:a="http://schemas.openxmlformats.org/drawingml/2006/main" name="2_Corporate Identity presentation_MANCO_2017 v1.3 SR">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15606_SARS_PLAIN_PPT.pptx" id="{6DB6358A-5B68-E44E-AD01-63344069B75A}" vid="{702AC70A-0333-DF4E-AA47-865E57494EED}"/>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p:properties xmlns:p="http://schemas.microsoft.com/office/2006/metadata/properties" xmlns:xsi="http://www.w3.org/2001/XMLSchema-instance" xmlns:pc="http://schemas.microsoft.com/office/infopath/2007/PartnerControls">
  <documentManagement>
    <SARS_x0020_SuppServ_x0020_KeywordsTaxHTField0 xmlns="dc9eddcd-f279-41d2-9f45-832515fcc031">
      <Terms xmlns="http://schemas.microsoft.com/office/infopath/2007/PartnerControls">
        <TermInfo xmlns="http://schemas.microsoft.com/office/infopath/2007/PartnerControls">
          <TermName xmlns="http://schemas.microsoft.com/office/infopath/2007/PartnerControls">communications</TermName>
          <TermId xmlns="http://schemas.microsoft.com/office/infopath/2007/PartnerControls">99f118ec-bc8c-499e-90c2-01975f38d542</TermId>
        </TermInfo>
      </Terms>
    </SARS_x0020_SuppServ_x0020_KeywordsTaxHTField0>
    <Q-Code xmlns="dc9eddcd-f279-41d2-9f45-832515fcc031">COMMS-CI-01-T47</Q-Code>
    <Revision_x0020_Number xmlns="dc9eddcd-f279-41d2-9f45-832515fcc031" xsi:nil="true"/>
    <Document_x0020_Type xmlns="dc9eddcd-f279-41d2-9f45-832515fcc031">Template</Document_x0020_Type>
    <Used_x0020_by xmlns="dc9eddcd-f279-41d2-9f45-832515fcc031">Internal</Used_x0020_by>
    <TaxCatchAll xmlns="dc9eddcd-f279-41d2-9f45-832515fcc031">
      <Value>1889</Value>
      <Value>1888</Value>
      <Value>1884</Value>
      <Value>2024</Value>
    </TaxCatchAll>
    <Review_x0020_Date xmlns="dc9eddcd-f279-41d2-9f45-832515fcc031">2018-07-11T22:00:00+00:00</Review_x0020_Date>
    <Place_x0020_in_x0020_SuppServ_x0020_NavigationTaxHTField0 xmlns="dc9eddcd-f279-41d2-9f45-832515fcc031">
      <Terms xmlns="http://schemas.microsoft.com/office/infopath/2007/PartnerControls">
        <TermInfo xmlns="http://schemas.microsoft.com/office/infopath/2007/PartnerControls">
          <TermName xmlns="http://schemas.microsoft.com/office/infopath/2007/PartnerControls">Templates</TermName>
          <TermId xmlns="http://schemas.microsoft.com/office/infopath/2007/PartnerControls">b43f2ca6-37ed-425a-b6bf-873d5f19db93</TermId>
        </TermInfo>
        <TermInfo xmlns="http://schemas.microsoft.com/office/infopath/2007/PartnerControls">
          <TermName xmlns="http://schemas.microsoft.com/office/infopath/2007/PartnerControls">Communications</TermName>
          <TermId xmlns="http://schemas.microsoft.com/office/infopath/2007/PartnerControls">8fe426ae-a6ff-4e04-a79e-3995fc7c51fa</TermId>
        </TermInfo>
      </Terms>
    </Place_x0020_in_x0020_SuppServ_x0020_NavigationTaxHTField0>
    <SARS_x0020_SuppServ_x0020_FunctionTaxHTField0 xmlns="dc9eddcd-f279-41d2-9f45-832515fcc031">
      <Terms xmlns="http://schemas.microsoft.com/office/infopath/2007/PartnerControls">
        <TermInfo xmlns="http://schemas.microsoft.com/office/infopath/2007/PartnerControls">
          <TermName xmlns="http://schemas.microsoft.com/office/infopath/2007/PartnerControls">Communications</TermName>
          <TermId xmlns="http://schemas.microsoft.com/office/infopath/2007/PartnerControls">2b378cf1-a46b-45a4-b05e-8c7d84352a5f</TermId>
        </TermInfo>
      </Terms>
    </SARS_x0020_SuppServ_x0020_FunctionTaxHTField0>
    <_dlc_DocId xmlns="dc9eddcd-f279-41d2-9f45-832515fcc031">QC2P5U4QP6W4-103-58</_dlc_DocId>
    <_dlc_DocIdUrl xmlns="dc9eddcd-f279-41d2-9f45-832515fcc031">
      <Url>http://sarsportal/ProdQMS/Supp/_layouts/DocIdRedir.aspx?ID=QC2P5U4QP6W4-103-58</Url>
      <Description>QC2P5U4QP6W4-103-58</Description>
    </_dlc_DocIdUrl>
    <_dlc_DocIdPersistId xmlns="dc9eddcd-f279-41d2-9f45-832515fcc031">true</_dlc_DocIdPersistId>
  </documentManagement>
</p:properties>
</file>

<file path=customXml/item2.xml><?xml version="1.0" encoding="utf-8"?>
<?mso-contentType ?>
<spe:Receivers xmlns:spe="http://schemas.microsoft.com/sharepoint/events">
  <Receiver>
    <Name>Document ID Generator</Name>
    <Synchronization>Synchronous</Synchronization>
    <Type>10001</Type>
    <SequenceNumber>1000</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10002</Type>
    <SequenceNumber>1001</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10004</Type>
    <SequenceNumber>1002</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10006</Type>
    <SequenceNumber>1003</SequenceNumber>
    <Assembly>Microsoft.Office.DocumentManagement, Version=14.0.0.0, Culture=neutral, PublicKeyToken=71e9bce111e9429c</Assembly>
    <Class>Microsoft.Office.DocumentManagement.Internal.DocIdHandler</Class>
    <Data/>
    <Filter/>
  </Receiver>
</spe:Receivers>
</file>

<file path=customXml/item3.xml><?xml version="1.0" encoding="utf-8"?>
<ct:contentTypeSchema xmlns:ct="http://schemas.microsoft.com/office/2006/metadata/contentType" xmlns:ma="http://schemas.microsoft.com/office/2006/metadata/properties/metaAttributes" ct:_="" ma:_="" ma:contentTypeName="SARS SuppServ Documents" ma:contentTypeID="0x0101008BD992B76FE80145A10E31A839FC6615020059FFAB126CD31B4FA047CC6D39DF1276" ma:contentTypeVersion="13" ma:contentTypeDescription="" ma:contentTypeScope="" ma:versionID="187fdb8158711822ffcc5f53669e2909">
  <xsd:schema xmlns:xsd="http://www.w3.org/2001/XMLSchema" xmlns:xs="http://www.w3.org/2001/XMLSchema" xmlns:p="http://schemas.microsoft.com/office/2006/metadata/properties" xmlns:ns2="dc9eddcd-f279-41d2-9f45-832515fcc031" targetNamespace="http://schemas.microsoft.com/office/2006/metadata/properties" ma:root="true" ma:fieldsID="ecb3344406a64ea6bef1165ebf73f106" ns2:_="">
    <xsd:import namespace="dc9eddcd-f279-41d2-9f45-832515fcc031"/>
    <xsd:element name="properties">
      <xsd:complexType>
        <xsd:sequence>
          <xsd:element name="documentManagement">
            <xsd:complexType>
              <xsd:all>
                <xsd:element ref="ns2:Document_x0020_Type"/>
                <xsd:element ref="ns2:Q-Code"/>
                <xsd:element ref="ns2:Used_x0020_by"/>
                <xsd:element ref="ns2:Revision_x0020_Number" minOccurs="0"/>
                <xsd:element ref="ns2:_dlc_DocIdUrl" minOccurs="0"/>
                <xsd:element ref="ns2:_dlc_DocIdPersistId" minOccurs="0"/>
                <xsd:element ref="ns2:SARS_x0020_SuppServ_x0020_KeywordsTaxHTField0" minOccurs="0"/>
                <xsd:element ref="ns2:TaxCatchAll" minOccurs="0"/>
                <xsd:element ref="ns2:TaxCatchAllLabel" minOccurs="0"/>
                <xsd:element ref="ns2:_dlc_DocId" minOccurs="0"/>
                <xsd:element ref="ns2:Place_x0020_in_x0020_SuppServ_x0020_NavigationTaxHTField0" minOccurs="0"/>
                <xsd:element ref="ns2:SARS_x0020_SuppServ_x0020_FunctionTaxHTField0" minOccurs="0"/>
                <xsd:element ref="ns2:Review_x0020_Date"/>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c9eddcd-f279-41d2-9f45-832515fcc031" elementFormDefault="qualified">
    <xsd:import namespace="http://schemas.microsoft.com/office/2006/documentManagement/types"/>
    <xsd:import namespace="http://schemas.microsoft.com/office/infopath/2007/PartnerControls"/>
    <xsd:element name="Document_x0020_Type" ma:index="2" ma:displayName="DocumentType" ma:description="Hosts the types of documents we have in SARS (Policies, Procedures, forms, etc.)" ma:format="Dropdown" ma:indexed="true" ma:internalName="Document_x0020_Type">
      <xsd:simpleType>
        <xsd:restriction base="dms:Choice">
          <xsd:enumeration value="Annexure"/>
          <xsd:enumeration value="Brochure"/>
          <xsd:enumeration value="Correspondence"/>
          <xsd:enumeration value="FAQ"/>
          <xsd:enumeration value="Form"/>
          <xsd:enumeration value="Guide"/>
          <xsd:enumeration value="Internal Agreement"/>
          <xsd:enumeration value="International Instrument"/>
          <xsd:enumeration value="Manual"/>
          <xsd:enumeration value="Policy"/>
          <xsd:enumeration value="Process Flow"/>
          <xsd:enumeration value="Report"/>
          <xsd:enumeration value="Research"/>
          <xsd:enumeration value="Script"/>
          <xsd:enumeration value="SoP"/>
          <xsd:enumeration value="Standard"/>
          <xsd:enumeration value="Table"/>
          <xsd:enumeration value="Template"/>
          <xsd:enumeration value="Terms of Reference"/>
        </xsd:restriction>
      </xsd:simpleType>
    </xsd:element>
    <xsd:element name="Q-Code" ma:index="3" ma:displayName="Q-Code" ma:description="Hosts the Q-Code for all controlled documents" ma:internalName="Q_x002d_Code" ma:readOnly="false">
      <xsd:simpleType>
        <xsd:restriction base="dms:Text">
          <xsd:maxLength value="255"/>
        </xsd:restriction>
      </xsd:simpleType>
    </xsd:element>
    <xsd:element name="Used_x0020_by" ma:index="4" ma:displayName="Used by" ma:description="Sets if adocument is used internally only, or is safe for external consumption" ma:format="Dropdown" ma:internalName="Used_x0020_by">
      <xsd:simpleType>
        <xsd:restriction base="dms:Choice">
          <xsd:enumeration value="Internal"/>
          <xsd:enumeration value="External"/>
        </xsd:restriction>
      </xsd:simpleType>
    </xsd:element>
    <xsd:element name="Revision_x0020_Number" ma:index="5" nillable="true" ma:displayName="Revision Number" ma:decimals="0" ma:description="Stores the revision number of a document (Not the same ad Version Number)" ma:internalName="Revision_x0020_Number">
      <xsd:simpleType>
        <xsd:restriction base="dms:Number"/>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element name="SARS_x0020_SuppServ_x0020_KeywordsTaxHTField0" ma:index="15" ma:taxonomy="true" ma:internalName="SARS_x0020_SuppServ_x0020_KeywordsTaxHTField0" ma:taxonomyFieldName="SARS_x0020_SuppServ_x0020_Keywords" ma:displayName="SARS SuppServ Keywords" ma:readOnly="false" ma:default="" ma:fieldId="{d2bfec79-04b8-4ab2-a7e5-796c85dd8ef1}" ma:taxonomyMulti="true" ma:sspId="660966cd-14ca-479e-8cbf-c274f462cad1" ma:termSetId="458e8432-d94a-4ef3-a0d0-24a652488195" ma:anchorId="00000000-0000-0000-0000-000000000000" ma:open="true" ma:isKeyword="false">
      <xsd:complexType>
        <xsd:sequence>
          <xsd:element ref="pc:Terms" minOccurs="0" maxOccurs="1"/>
        </xsd:sequence>
      </xsd:complexType>
    </xsd:element>
    <xsd:element name="TaxCatchAll" ma:index="16" nillable="true" ma:displayName="Taxonomy Catch All Column" ma:hidden="true" ma:list="{db09edb2-bea9-44b7-9235-33915e6d56cb}" ma:internalName="TaxCatchAll" ma:showField="CatchAllData" ma:web="dc9eddcd-f279-41d2-9f45-832515fcc031">
      <xsd:complexType>
        <xsd:complexContent>
          <xsd:extension base="dms:MultiChoiceLookup">
            <xsd:sequence>
              <xsd:element name="Value" type="dms:Lookup" maxOccurs="unbounded" minOccurs="0" nillable="true"/>
            </xsd:sequence>
          </xsd:extension>
        </xsd:complexContent>
      </xsd:complexType>
    </xsd:element>
    <xsd:element name="TaxCatchAllLabel" ma:index="17" nillable="true" ma:displayName="Taxonomy Catch All Column1" ma:hidden="true" ma:list="{db09edb2-bea9-44b7-9235-33915e6d56cb}" ma:internalName="TaxCatchAllLabel" ma:readOnly="true" ma:showField="CatchAllDataLabel" ma:web="dc9eddcd-f279-41d2-9f45-832515fcc031">
      <xsd:complexType>
        <xsd:complexContent>
          <xsd:extension base="dms:MultiChoiceLookup">
            <xsd:sequence>
              <xsd:element name="Value" type="dms:Lookup" maxOccurs="unbounded" minOccurs="0" nillable="true"/>
            </xsd:sequence>
          </xsd:extension>
        </xsd:complexContent>
      </xsd:complexType>
    </xsd:element>
    <xsd:element name="_dlc_DocId" ma:index="18" nillable="true" ma:displayName="Document ID Value" ma:description="The value of the document ID assigned to this item." ma:internalName="_dlc_DocId" ma:readOnly="true">
      <xsd:simpleType>
        <xsd:restriction base="dms:Text"/>
      </xsd:simpleType>
    </xsd:element>
    <xsd:element name="Place_x0020_in_x0020_SuppServ_x0020_NavigationTaxHTField0" ma:index="19" ma:taxonomy="true" ma:internalName="Place_x0020_in_x0020_SuppServ_x0020_NavigationTaxHTField0" ma:taxonomyFieldName="Place_x0020_in_x0020_SuppServ_x0020_Navigation" ma:displayName="Place in SuppServ Navigation" ma:readOnly="false" ma:default="" ma:fieldId="{61754ca2-bc88-421f-9df0-d75a9d639ff2}" ma:taxonomyMulti="true" ma:sspId="660966cd-14ca-479e-8cbf-c274f462cad1" ma:termSetId="d769de68-9d82-4b2f-b0b0-d4cf5ec32e2b" ma:anchorId="00000000-0000-0000-0000-000000000000" ma:open="false" ma:isKeyword="false">
      <xsd:complexType>
        <xsd:sequence>
          <xsd:element ref="pc:Terms" minOccurs="0" maxOccurs="1"/>
        </xsd:sequence>
      </xsd:complexType>
    </xsd:element>
    <xsd:element name="SARS_x0020_SuppServ_x0020_FunctionTaxHTField0" ma:index="21" ma:taxonomy="true" ma:internalName="SARS_x0020_SuppServ_x0020_FunctionTaxHTField0" ma:taxonomyFieldName="SARS_x0020_SuppServ_x0020_Function0" ma:displayName="SARS SuppServ Function" ma:default="" ma:fieldId="{e860790b-3d24-4ae2-8579-6665ce9ceb97}" ma:sspId="660966cd-14ca-479e-8cbf-c274f462cad1" ma:termSetId="75606068-f5ad-4592-9fc9-54b151bf9050" ma:anchorId="00000000-0000-0000-0000-000000000000" ma:open="false" ma:isKeyword="false">
      <xsd:complexType>
        <xsd:sequence>
          <xsd:element ref="pc:Terms" minOccurs="0" maxOccurs="1"/>
        </xsd:sequence>
      </xsd:complexType>
    </xsd:element>
    <xsd:element name="Review_x0020_Date" ma:index="23" ma:displayName="Review Date" ma:format="DateOnly" ma:internalName="Review_x0020_Date" ma:readOnly="false">
      <xsd:simpleType>
        <xsd:restriction base="dms:DateTim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11" ma:displayName="Content Type"/>
        <xsd:element ref="dc:title"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4.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76A6FB1A-60FB-48D3-9433-0EC83991451A}">
  <ds:schemaRefs>
    <ds:schemaRef ds:uri="dc9eddcd-f279-41d2-9f45-832515fcc031"/>
    <ds:schemaRef ds:uri="http://purl.org/dc/terms/"/>
    <ds:schemaRef ds:uri="http://purl.org/dc/dcmitype/"/>
    <ds:schemaRef ds:uri="http://purl.org/dc/elements/1.1/"/>
    <ds:schemaRef ds:uri="http://schemas.microsoft.com/office/2006/documentManagement/types"/>
    <ds:schemaRef ds:uri="http://schemas.microsoft.com/office/infopath/2007/PartnerControls"/>
    <ds:schemaRef ds:uri="http://schemas.openxmlformats.org/package/2006/metadata/core-properties"/>
    <ds:schemaRef ds:uri="http://schemas.microsoft.com/office/2006/metadata/properties"/>
    <ds:schemaRef ds:uri="http://www.w3.org/XML/1998/namespace"/>
  </ds:schemaRefs>
</ds:datastoreItem>
</file>

<file path=customXml/itemProps2.xml><?xml version="1.0" encoding="utf-8"?>
<ds:datastoreItem xmlns:ds="http://schemas.openxmlformats.org/officeDocument/2006/customXml" ds:itemID="{0FFAE75F-82A4-43E4-913C-C28EB6550920}">
  <ds:schemaRefs>
    <ds:schemaRef ds:uri="http://schemas.microsoft.com/sharepoint/events"/>
  </ds:schemaRefs>
</ds:datastoreItem>
</file>

<file path=customXml/itemProps3.xml><?xml version="1.0" encoding="utf-8"?>
<ds:datastoreItem xmlns:ds="http://schemas.openxmlformats.org/officeDocument/2006/customXml" ds:itemID="{6DFD446F-9FB5-4356-8558-6B3659AF756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dc9eddcd-f279-41d2-9f45-832515fcc03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4.xml><?xml version="1.0" encoding="utf-8"?>
<ds:datastoreItem xmlns:ds="http://schemas.openxmlformats.org/officeDocument/2006/customXml" ds:itemID="{FE6FEF6F-3EDD-4CDA-96D1-84A754F6BCC6}">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COMMS-CI-01-T47 - PowerPoint Presentation Template Plain - Internal Template</Template>
  <TotalTime>1620</TotalTime>
  <Words>2298</Words>
  <Application>Microsoft Office PowerPoint</Application>
  <PresentationFormat>On-screen Show (4:3)</PresentationFormat>
  <Paragraphs>213</Paragraphs>
  <Slides>27</Slides>
  <Notes>2</Notes>
  <HiddenSlides>0</HiddenSlides>
  <MMClips>0</MMClips>
  <ScaleCrop>false</ScaleCrop>
  <HeadingPairs>
    <vt:vector size="6" baseType="variant">
      <vt:variant>
        <vt:lpstr>Fonts Used</vt:lpstr>
      </vt:variant>
      <vt:variant>
        <vt:i4>5</vt:i4>
      </vt:variant>
      <vt:variant>
        <vt:lpstr>Theme</vt:lpstr>
      </vt:variant>
      <vt:variant>
        <vt:i4>4</vt:i4>
      </vt:variant>
      <vt:variant>
        <vt:lpstr>Slide Titles</vt:lpstr>
      </vt:variant>
      <vt:variant>
        <vt:i4>27</vt:i4>
      </vt:variant>
    </vt:vector>
  </HeadingPairs>
  <TitlesOfParts>
    <vt:vector size="36" baseType="lpstr">
      <vt:lpstr>Arial</vt:lpstr>
      <vt:lpstr>Calibri</vt:lpstr>
      <vt:lpstr>Century Gothic</vt:lpstr>
      <vt:lpstr>Times New Roman</vt:lpstr>
      <vt:lpstr>Wingdings</vt:lpstr>
      <vt:lpstr>COMMS-CI-01-T47 - PowerPoint Presentation Template Plain - Internal Template</vt:lpstr>
      <vt:lpstr>Corporate Identity presentation_MANCO_2017 v1.3 SR</vt:lpstr>
      <vt:lpstr>1_Corporate Identity presentation_MANCO_2017 v1.3 SR</vt:lpstr>
      <vt:lpstr>2_Corporate Identity presentation_MANCO_2017 v1.3 SR</vt:lpstr>
      <vt:lpstr>PowerPoint Presentation</vt:lpstr>
      <vt:lpstr>               </vt:lpstr>
      <vt:lpstr>      To build a smart modern SARS with unquestionable integrity, trusted and admired by Government, the public, as well as our international peers.  For the purpose of this presentation, we focus on 4 of our 9 Strategic Objectives:         </vt:lpstr>
      <vt:lpstr>Points for Discussion</vt:lpstr>
      <vt:lpstr>Introduction</vt:lpstr>
      <vt:lpstr>EMP501 Submission Channels</vt:lpstr>
      <vt:lpstr>PAYE Administrative Penalties</vt:lpstr>
      <vt:lpstr>PAYE Administrative Penalties</vt:lpstr>
      <vt:lpstr>Employer Obligation</vt:lpstr>
      <vt:lpstr>General Rules for Import File Structure</vt:lpstr>
      <vt:lpstr>PowerPoint Presentation</vt:lpstr>
      <vt:lpstr>PowerPoint Presentation</vt:lpstr>
      <vt:lpstr>Validation Rules Updates </vt:lpstr>
      <vt:lpstr>Validation Rules Updates    </vt:lpstr>
      <vt:lpstr>Validation Rules Updates</vt:lpstr>
      <vt:lpstr>Validation Rules Updates </vt:lpstr>
      <vt:lpstr>Validation Rules Updates  </vt:lpstr>
      <vt:lpstr>Validation Rules Updates</vt:lpstr>
      <vt:lpstr>Validation Rules Updates</vt:lpstr>
      <vt:lpstr>Validation Rules Updates</vt:lpstr>
      <vt:lpstr>Validation Rules Updates</vt:lpstr>
      <vt:lpstr>Source Codes Changes</vt:lpstr>
      <vt:lpstr>PowerPoint Presentation</vt:lpstr>
      <vt:lpstr>What’s New? </vt:lpstr>
      <vt:lpstr>What’s New? </vt:lpstr>
      <vt:lpstr>Go Digital</vt:lpstr>
      <vt:lpstr>PowerPoint Presentation</vt:lpstr>
    </vt:vector>
  </TitlesOfParts>
  <Company>SARS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Cyril Mvinjelwa</dc:creator>
  <cp:lastModifiedBy>Cyril Mvinjelwa</cp:lastModifiedBy>
  <cp:revision>347</cp:revision>
  <dcterms:created xsi:type="dcterms:W3CDTF">2017-09-04T07:32:25Z</dcterms:created>
  <dcterms:modified xsi:type="dcterms:W3CDTF">2022-10-17T12:35:24Z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0x0101008BD992B76FE80145A10E31A839FC6615020059FFAB126CD31B4FA047CC6D39DF1276</vt:lpwstr>
  </property>
  <property fmtid="{D5CDD505-2E9C-101B-9397-08002B2CF9AE}" pid="3" name="_dlc_DocIdItemGuid">
    <vt:lpwstr>2143bd4b-7c40-4309-8067-dc47fc5ba370</vt:lpwstr>
  </property>
  <property fmtid="{D5CDD505-2E9C-101B-9397-08002B2CF9AE}" pid="4" name="SARS SuppServ Keywords">
    <vt:lpwstr>1889;#communications|99f118ec-bc8c-499e-90c2-01975f38d542</vt:lpwstr>
  </property>
  <property fmtid="{D5CDD505-2E9C-101B-9397-08002B2CF9AE}" pid="5" name="Place in SuppServ Navigation">
    <vt:lpwstr>1888;#Templates|b43f2ca6-37ed-425a-b6bf-873d5f19db93;#2024;#Communications|8fe426ae-a6ff-4e04-a79e-3995fc7c51fa</vt:lpwstr>
  </property>
  <property fmtid="{D5CDD505-2E9C-101B-9397-08002B2CF9AE}" pid="6" name="SARS SuppServ Function">
    <vt:lpwstr>1884;#Communications|2b378cf1-a46b-45a4-b05e-8c7d84352a5f</vt:lpwstr>
  </property>
  <property fmtid="{D5CDD505-2E9C-101B-9397-08002B2CF9AE}" pid="7" name="SARS SuppServ Function0">
    <vt:lpwstr>1884;#Communications|2b378cf1-a46b-45a4-b05e-8c7d84352a5f</vt:lpwstr>
  </property>
  <property fmtid="{D5CDD505-2E9C-101B-9397-08002B2CF9AE}" pid="8" name="Order">
    <vt:r8>7400</vt:r8>
  </property>
  <property fmtid="{D5CDD505-2E9C-101B-9397-08002B2CF9AE}" pid="9" name="xd_ProgID">
    <vt:lpwstr/>
  </property>
  <property fmtid="{D5CDD505-2E9C-101B-9397-08002B2CF9AE}" pid="10" name="_CopySource">
    <vt:lpwstr>http://sarsportal/ProdQMS/Supp/SARS SuppServ Doc Router/COMMS-CI-01-T47 - PowerPoint Presentation Template Plain - Internal Template.potx</vt:lpwstr>
  </property>
  <property fmtid="{D5CDD505-2E9C-101B-9397-08002B2CF9AE}" pid="11" name="TemplateUrl">
    <vt:lpwstr/>
  </property>
  <property fmtid="{D5CDD505-2E9C-101B-9397-08002B2CF9AE}" pid="12" name="Synopsis">
    <vt:lpwstr/>
  </property>
  <property fmtid="{D5CDD505-2E9C-101B-9397-08002B2CF9AE}" pid="13" name="Applicable Year">
    <vt:lpwstr/>
  </property>
  <property fmtid="{D5CDD505-2E9C-101B-9397-08002B2CF9AE}" pid="14" name="Tender Type">
    <vt:lpwstr/>
  </property>
  <property fmtid="{D5CDD505-2E9C-101B-9397-08002B2CF9AE}" pid="15" name="Tender Number">
    <vt:lpwstr/>
  </property>
  <property fmtid="{D5CDD505-2E9C-101B-9397-08002B2CF9AE}" pid="16" name="Scam Institution">
    <vt:lpwstr/>
  </property>
  <property fmtid="{D5CDD505-2E9C-101B-9397-08002B2CF9AE}" pid="17" name="Tender Doc Type">
    <vt:lpwstr/>
  </property>
  <property fmtid="{D5CDD505-2E9C-101B-9397-08002B2CF9AE}" pid="18" name="Scam Subject">
    <vt:lpwstr/>
  </property>
  <property fmtid="{D5CDD505-2E9C-101B-9397-08002B2CF9AE}" pid="19" name="Scam Source">
    <vt:lpwstr/>
  </property>
</Properties>
</file>