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649" r:id="rId2"/>
  </p:sldMasterIdLst>
  <p:notesMasterIdLst>
    <p:notesMasterId r:id="rId8"/>
  </p:notesMasterIdLst>
  <p:handoutMasterIdLst>
    <p:handoutMasterId r:id="rId9"/>
  </p:handoutMasterIdLst>
  <p:sldIdLst>
    <p:sldId id="2679" r:id="rId3"/>
    <p:sldId id="2711" r:id="rId4"/>
    <p:sldId id="2712" r:id="rId5"/>
    <p:sldId id="2713" r:id="rId6"/>
    <p:sldId id="2714" r:id="rId7"/>
  </p:sldIdLst>
  <p:sldSz cx="8961438" cy="6721475"/>
  <p:notesSz cx="6805613" cy="9939338"/>
  <p:custDataLst>
    <p:tags r:id="rId10"/>
  </p:custDataLst>
  <p:defaultTextStyle>
    <a:defPPr>
      <a:defRPr lang="en-GB"/>
    </a:defPPr>
    <a:lvl1pPr algn="l" rtl="0" eaLnBrk="0" fontAlgn="base" hangingPunct="0">
      <a:spcBef>
        <a:spcPct val="0"/>
      </a:spcBef>
      <a:spcAft>
        <a:spcPct val="0"/>
      </a:spcAft>
      <a:buSzPct val="120000"/>
      <a:defRPr sz="1600" kern="1200">
        <a:solidFill>
          <a:schemeClr val="tx1"/>
        </a:solidFill>
        <a:latin typeface="Arial" charset="0"/>
        <a:ea typeface="+mn-ea"/>
        <a:cs typeface="+mn-cs"/>
      </a:defRPr>
    </a:lvl1pPr>
    <a:lvl2pPr marL="457200" algn="l" rtl="0" eaLnBrk="0" fontAlgn="base" hangingPunct="0">
      <a:spcBef>
        <a:spcPct val="0"/>
      </a:spcBef>
      <a:spcAft>
        <a:spcPct val="0"/>
      </a:spcAft>
      <a:buSzPct val="120000"/>
      <a:defRPr sz="1600" kern="1200">
        <a:solidFill>
          <a:schemeClr val="tx1"/>
        </a:solidFill>
        <a:latin typeface="Arial" charset="0"/>
        <a:ea typeface="+mn-ea"/>
        <a:cs typeface="+mn-cs"/>
      </a:defRPr>
    </a:lvl2pPr>
    <a:lvl3pPr marL="914400" algn="l" rtl="0" eaLnBrk="0" fontAlgn="base" hangingPunct="0">
      <a:spcBef>
        <a:spcPct val="0"/>
      </a:spcBef>
      <a:spcAft>
        <a:spcPct val="0"/>
      </a:spcAft>
      <a:buSzPct val="120000"/>
      <a:defRPr sz="1600" kern="1200">
        <a:solidFill>
          <a:schemeClr val="tx1"/>
        </a:solidFill>
        <a:latin typeface="Arial" charset="0"/>
        <a:ea typeface="+mn-ea"/>
        <a:cs typeface="+mn-cs"/>
      </a:defRPr>
    </a:lvl3pPr>
    <a:lvl4pPr marL="1371600" algn="l" rtl="0" eaLnBrk="0" fontAlgn="base" hangingPunct="0">
      <a:spcBef>
        <a:spcPct val="0"/>
      </a:spcBef>
      <a:spcAft>
        <a:spcPct val="0"/>
      </a:spcAft>
      <a:buSzPct val="120000"/>
      <a:defRPr sz="1600" kern="1200">
        <a:solidFill>
          <a:schemeClr val="tx1"/>
        </a:solidFill>
        <a:latin typeface="Arial" charset="0"/>
        <a:ea typeface="+mn-ea"/>
        <a:cs typeface="+mn-cs"/>
      </a:defRPr>
    </a:lvl4pPr>
    <a:lvl5pPr marL="1828800" algn="l" rtl="0" eaLnBrk="0" fontAlgn="base" hangingPunct="0">
      <a:spcBef>
        <a:spcPct val="0"/>
      </a:spcBef>
      <a:spcAft>
        <a:spcPct val="0"/>
      </a:spcAft>
      <a:buSzPct val="120000"/>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S" initials="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E7D7FD"/>
    <a:srgbClr val="800000"/>
    <a:srgbClr val="FFFF99"/>
    <a:srgbClr val="FFFF66"/>
    <a:srgbClr val="EAEAEA"/>
    <a:srgbClr val="003300"/>
    <a:srgbClr val="000066"/>
    <a:srgbClr val="003C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3" autoAdjust="0"/>
    <p:restoredTop sz="87034" autoAdjust="0"/>
  </p:normalViewPr>
  <p:slideViewPr>
    <p:cSldViewPr snapToGrid="0">
      <p:cViewPr varScale="1">
        <p:scale>
          <a:sx n="61" d="100"/>
          <a:sy n="61" d="100"/>
        </p:scale>
        <p:origin x="-1500" y="-68"/>
      </p:cViewPr>
      <p:guideLst>
        <p:guide orient="horz" pos="702"/>
        <p:guide pos="501"/>
      </p:guideLst>
    </p:cSldViewPr>
  </p:slideViewPr>
  <p:outlineViewPr>
    <p:cViewPr>
      <p:scale>
        <a:sx n="33" d="100"/>
        <a:sy n="33" d="100"/>
      </p:scale>
      <p:origin x="0" y="105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63" d="100"/>
          <a:sy n="63" d="100"/>
        </p:scale>
        <p:origin x="-774" y="-96"/>
      </p:cViewPr>
      <p:guideLst>
        <p:guide orient="horz" pos="2822"/>
        <p:guide pos="3727"/>
      </p:guideLst>
    </p:cSldViewPr>
  </p:notesViewPr>
  <p:gridSpacing cx="180023" cy="180023"/>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57AAA-6D4B-485A-BF97-34EE2C47C0A0}" type="doc">
      <dgm:prSet loTypeId="urn:microsoft.com/office/officeart/2005/8/layout/gear1" loCatId="cycle" qsTypeId="urn:microsoft.com/office/officeart/2005/8/quickstyle/simple1" qsCatId="simple" csTypeId="urn:microsoft.com/office/officeart/2005/8/colors/accent6_3" csCatId="accent6" phldr="1"/>
      <dgm:spPr/>
    </dgm:pt>
    <dgm:pt modelId="{5C05F7DB-9F3D-4AAD-929B-076F26054E1F}">
      <dgm:prSet phldrT="[Text]" custT="1"/>
      <dgm:spPr>
        <a:solidFill>
          <a:schemeClr val="accent6">
            <a:lumMod val="40000"/>
            <a:lumOff val="60000"/>
          </a:schemeClr>
        </a:solidFill>
      </dgm:spPr>
      <dgm:t>
        <a:bodyPr/>
        <a:lstStyle/>
        <a:p>
          <a:r>
            <a:rPr lang="en-ZA" sz="1600" b="1" dirty="0" smtClean="0">
              <a:solidFill>
                <a:schemeClr val="tx1"/>
              </a:solidFill>
            </a:rPr>
            <a:t>70% Workplace Learning, competency application  exercises and implementation. Manager enablement </a:t>
          </a:r>
          <a:endParaRPr lang="en-ZA" sz="1600" b="1" dirty="0">
            <a:solidFill>
              <a:schemeClr val="tx1"/>
            </a:solidFill>
          </a:endParaRPr>
        </a:p>
      </dgm:t>
    </dgm:pt>
    <dgm:pt modelId="{313ED242-EF67-4383-9511-52DECC473612}" type="parTrans" cxnId="{774D7276-7CF1-4348-98F6-74ADD2D025D5}">
      <dgm:prSet/>
      <dgm:spPr/>
      <dgm:t>
        <a:bodyPr/>
        <a:lstStyle/>
        <a:p>
          <a:endParaRPr lang="en-ZA"/>
        </a:p>
      </dgm:t>
    </dgm:pt>
    <dgm:pt modelId="{D5369EEE-BDFA-4C40-B402-B60F8C253837}" type="sibTrans" cxnId="{774D7276-7CF1-4348-98F6-74ADD2D025D5}">
      <dgm:prSet/>
      <dgm:spPr/>
      <dgm:t>
        <a:bodyPr/>
        <a:lstStyle/>
        <a:p>
          <a:endParaRPr lang="en-ZA"/>
        </a:p>
      </dgm:t>
    </dgm:pt>
    <dgm:pt modelId="{D6E188C2-9D52-40EC-B162-5ACBDDB79786}">
      <dgm:prSet phldrT="[Text]" custT="1"/>
      <dgm:spPr>
        <a:solidFill>
          <a:schemeClr val="accent2">
            <a:lumMod val="40000"/>
            <a:lumOff val="60000"/>
          </a:schemeClr>
        </a:solidFill>
      </dgm:spPr>
      <dgm:t>
        <a:bodyPr/>
        <a:lstStyle/>
        <a:p>
          <a:r>
            <a:rPr lang="en-ZA" sz="1400" b="1" dirty="0" smtClean="0">
              <a:solidFill>
                <a:schemeClr val="tx1"/>
              </a:solidFill>
            </a:rPr>
            <a:t>10% Class Room</a:t>
          </a:r>
          <a:endParaRPr lang="en-ZA" sz="1400" b="1" dirty="0">
            <a:solidFill>
              <a:schemeClr val="tx1"/>
            </a:solidFill>
          </a:endParaRPr>
        </a:p>
      </dgm:t>
    </dgm:pt>
    <dgm:pt modelId="{BC7C4D88-0528-41CF-9591-903EBDF83775}" type="parTrans" cxnId="{B1EF5FD2-9BAB-45ED-BE36-6DB96954563A}">
      <dgm:prSet/>
      <dgm:spPr/>
      <dgm:t>
        <a:bodyPr/>
        <a:lstStyle/>
        <a:p>
          <a:endParaRPr lang="en-ZA"/>
        </a:p>
      </dgm:t>
    </dgm:pt>
    <dgm:pt modelId="{691392FA-2A02-4237-A984-66DCCF8690F8}" type="sibTrans" cxnId="{B1EF5FD2-9BAB-45ED-BE36-6DB96954563A}">
      <dgm:prSet/>
      <dgm:spPr/>
      <dgm:t>
        <a:bodyPr/>
        <a:lstStyle/>
        <a:p>
          <a:endParaRPr lang="en-ZA"/>
        </a:p>
      </dgm:t>
    </dgm:pt>
    <dgm:pt modelId="{73BCD481-07A5-4166-965E-4D4EE3AE8194}">
      <dgm:prSet phldrT="[Text]" custT="1"/>
      <dgm:spPr>
        <a:solidFill>
          <a:schemeClr val="accent5">
            <a:lumMod val="90000"/>
          </a:schemeClr>
        </a:solidFill>
      </dgm:spPr>
      <dgm:t>
        <a:bodyPr/>
        <a:lstStyle/>
        <a:p>
          <a:r>
            <a:rPr lang="en-ZA" sz="1400" b="1" dirty="0" smtClean="0">
              <a:solidFill>
                <a:schemeClr val="tx1"/>
              </a:solidFill>
            </a:rPr>
            <a:t>20% Peer Learning and Coaching conversations </a:t>
          </a:r>
          <a:endParaRPr lang="en-ZA" sz="1400" b="1" dirty="0">
            <a:solidFill>
              <a:schemeClr val="tx1"/>
            </a:solidFill>
          </a:endParaRPr>
        </a:p>
      </dgm:t>
    </dgm:pt>
    <dgm:pt modelId="{BE56CA3F-B18C-475B-9417-8003BC7C97CD}" type="parTrans" cxnId="{C0269DA7-0C28-48ED-A198-DCDE99798A2C}">
      <dgm:prSet/>
      <dgm:spPr/>
      <dgm:t>
        <a:bodyPr/>
        <a:lstStyle/>
        <a:p>
          <a:endParaRPr lang="en-ZA"/>
        </a:p>
      </dgm:t>
    </dgm:pt>
    <dgm:pt modelId="{5E928B3A-80E0-45E6-B9CD-4B858457426E}" type="sibTrans" cxnId="{C0269DA7-0C28-48ED-A198-DCDE99798A2C}">
      <dgm:prSet/>
      <dgm:spPr/>
      <dgm:t>
        <a:bodyPr/>
        <a:lstStyle/>
        <a:p>
          <a:endParaRPr lang="en-ZA"/>
        </a:p>
      </dgm:t>
    </dgm:pt>
    <dgm:pt modelId="{541504D6-4739-4DBB-B7E0-532E89D26CD8}" type="pres">
      <dgm:prSet presAssocID="{5BC57AAA-6D4B-485A-BF97-34EE2C47C0A0}" presName="composite" presStyleCnt="0">
        <dgm:presLayoutVars>
          <dgm:chMax val="3"/>
          <dgm:animLvl val="lvl"/>
          <dgm:resizeHandles val="exact"/>
        </dgm:presLayoutVars>
      </dgm:prSet>
      <dgm:spPr/>
    </dgm:pt>
    <dgm:pt modelId="{47F41DCD-54AC-4EB1-B143-AB8297C5BF5C}" type="pres">
      <dgm:prSet presAssocID="{5C05F7DB-9F3D-4AAD-929B-076F26054E1F}" presName="gear1" presStyleLbl="node1" presStyleIdx="0" presStyleCnt="3">
        <dgm:presLayoutVars>
          <dgm:chMax val="1"/>
          <dgm:bulletEnabled val="1"/>
        </dgm:presLayoutVars>
      </dgm:prSet>
      <dgm:spPr/>
      <dgm:t>
        <a:bodyPr/>
        <a:lstStyle/>
        <a:p>
          <a:endParaRPr lang="en-ZA"/>
        </a:p>
      </dgm:t>
    </dgm:pt>
    <dgm:pt modelId="{9CFD19E2-70E2-4AE8-941F-C7026DAF3445}" type="pres">
      <dgm:prSet presAssocID="{5C05F7DB-9F3D-4AAD-929B-076F26054E1F}" presName="gear1srcNode" presStyleLbl="node1" presStyleIdx="0" presStyleCnt="3"/>
      <dgm:spPr/>
      <dgm:t>
        <a:bodyPr/>
        <a:lstStyle/>
        <a:p>
          <a:endParaRPr lang="en-ZA"/>
        </a:p>
      </dgm:t>
    </dgm:pt>
    <dgm:pt modelId="{E568871E-DF11-48A3-BD37-4360D34337A6}" type="pres">
      <dgm:prSet presAssocID="{5C05F7DB-9F3D-4AAD-929B-076F26054E1F}" presName="gear1dstNode" presStyleLbl="node1" presStyleIdx="0" presStyleCnt="3"/>
      <dgm:spPr/>
      <dgm:t>
        <a:bodyPr/>
        <a:lstStyle/>
        <a:p>
          <a:endParaRPr lang="en-ZA"/>
        </a:p>
      </dgm:t>
    </dgm:pt>
    <dgm:pt modelId="{DC848C86-B08A-4EC6-A303-FED655D23DB0}" type="pres">
      <dgm:prSet presAssocID="{D6E188C2-9D52-40EC-B162-5ACBDDB79786}" presName="gear2" presStyleLbl="node1" presStyleIdx="1" presStyleCnt="3">
        <dgm:presLayoutVars>
          <dgm:chMax val="1"/>
          <dgm:bulletEnabled val="1"/>
        </dgm:presLayoutVars>
      </dgm:prSet>
      <dgm:spPr/>
      <dgm:t>
        <a:bodyPr/>
        <a:lstStyle/>
        <a:p>
          <a:endParaRPr lang="en-ZA"/>
        </a:p>
      </dgm:t>
    </dgm:pt>
    <dgm:pt modelId="{B9AB31E2-9E26-4FF0-AB43-BA69BC622DB3}" type="pres">
      <dgm:prSet presAssocID="{D6E188C2-9D52-40EC-B162-5ACBDDB79786}" presName="gear2srcNode" presStyleLbl="node1" presStyleIdx="1" presStyleCnt="3"/>
      <dgm:spPr/>
      <dgm:t>
        <a:bodyPr/>
        <a:lstStyle/>
        <a:p>
          <a:endParaRPr lang="en-ZA"/>
        </a:p>
      </dgm:t>
    </dgm:pt>
    <dgm:pt modelId="{D9558049-B426-44EA-9F88-685FBF73497B}" type="pres">
      <dgm:prSet presAssocID="{D6E188C2-9D52-40EC-B162-5ACBDDB79786}" presName="gear2dstNode" presStyleLbl="node1" presStyleIdx="1" presStyleCnt="3"/>
      <dgm:spPr/>
      <dgm:t>
        <a:bodyPr/>
        <a:lstStyle/>
        <a:p>
          <a:endParaRPr lang="en-ZA"/>
        </a:p>
      </dgm:t>
    </dgm:pt>
    <dgm:pt modelId="{E60B91B6-CD1E-489F-869D-38CA7E527072}" type="pres">
      <dgm:prSet presAssocID="{73BCD481-07A5-4166-965E-4D4EE3AE8194}" presName="gear3" presStyleLbl="node1" presStyleIdx="2" presStyleCnt="3" custScaleX="107724"/>
      <dgm:spPr/>
      <dgm:t>
        <a:bodyPr/>
        <a:lstStyle/>
        <a:p>
          <a:endParaRPr lang="en-ZA"/>
        </a:p>
      </dgm:t>
    </dgm:pt>
    <dgm:pt modelId="{08FD92A0-344E-4543-9691-C7B47529F743}" type="pres">
      <dgm:prSet presAssocID="{73BCD481-07A5-4166-965E-4D4EE3AE8194}" presName="gear3tx" presStyleLbl="node1" presStyleIdx="2" presStyleCnt="3">
        <dgm:presLayoutVars>
          <dgm:chMax val="1"/>
          <dgm:bulletEnabled val="1"/>
        </dgm:presLayoutVars>
      </dgm:prSet>
      <dgm:spPr/>
      <dgm:t>
        <a:bodyPr/>
        <a:lstStyle/>
        <a:p>
          <a:endParaRPr lang="en-ZA"/>
        </a:p>
      </dgm:t>
    </dgm:pt>
    <dgm:pt modelId="{3FF359CD-BF8C-48D7-8F1E-0D77D2D7D3E4}" type="pres">
      <dgm:prSet presAssocID="{73BCD481-07A5-4166-965E-4D4EE3AE8194}" presName="gear3srcNode" presStyleLbl="node1" presStyleIdx="2" presStyleCnt="3"/>
      <dgm:spPr/>
      <dgm:t>
        <a:bodyPr/>
        <a:lstStyle/>
        <a:p>
          <a:endParaRPr lang="en-ZA"/>
        </a:p>
      </dgm:t>
    </dgm:pt>
    <dgm:pt modelId="{9FD616F3-7127-42C1-B47A-E06203991D53}" type="pres">
      <dgm:prSet presAssocID="{73BCD481-07A5-4166-965E-4D4EE3AE8194}" presName="gear3dstNode" presStyleLbl="node1" presStyleIdx="2" presStyleCnt="3"/>
      <dgm:spPr/>
      <dgm:t>
        <a:bodyPr/>
        <a:lstStyle/>
        <a:p>
          <a:endParaRPr lang="en-ZA"/>
        </a:p>
      </dgm:t>
    </dgm:pt>
    <dgm:pt modelId="{E0CD6D48-45CE-4815-819C-939532812015}" type="pres">
      <dgm:prSet presAssocID="{D5369EEE-BDFA-4C40-B402-B60F8C253837}" presName="connector1" presStyleLbl="sibTrans2D1" presStyleIdx="0" presStyleCnt="3"/>
      <dgm:spPr/>
      <dgm:t>
        <a:bodyPr/>
        <a:lstStyle/>
        <a:p>
          <a:endParaRPr lang="en-ZA"/>
        </a:p>
      </dgm:t>
    </dgm:pt>
    <dgm:pt modelId="{69E8464E-66F7-4416-8814-7EC3A000AA3F}" type="pres">
      <dgm:prSet presAssocID="{691392FA-2A02-4237-A984-66DCCF8690F8}" presName="connector2" presStyleLbl="sibTrans2D1" presStyleIdx="1" presStyleCnt="3"/>
      <dgm:spPr/>
      <dgm:t>
        <a:bodyPr/>
        <a:lstStyle/>
        <a:p>
          <a:endParaRPr lang="en-ZA"/>
        </a:p>
      </dgm:t>
    </dgm:pt>
    <dgm:pt modelId="{8B638CB1-5079-4B64-8FA4-3236639FDF26}" type="pres">
      <dgm:prSet presAssocID="{5E928B3A-80E0-45E6-B9CD-4B858457426E}" presName="connector3" presStyleLbl="sibTrans2D1" presStyleIdx="2" presStyleCnt="3"/>
      <dgm:spPr/>
      <dgm:t>
        <a:bodyPr/>
        <a:lstStyle/>
        <a:p>
          <a:endParaRPr lang="en-ZA"/>
        </a:p>
      </dgm:t>
    </dgm:pt>
  </dgm:ptLst>
  <dgm:cxnLst>
    <dgm:cxn modelId="{147B90C4-551F-40BD-A65B-FAF689943FA2}" type="presOf" srcId="{5E928B3A-80E0-45E6-B9CD-4B858457426E}" destId="{8B638CB1-5079-4B64-8FA4-3236639FDF26}" srcOrd="0" destOrd="0" presId="urn:microsoft.com/office/officeart/2005/8/layout/gear1"/>
    <dgm:cxn modelId="{2B16964D-E6D2-407A-AC0B-C505A7C657C1}" type="presOf" srcId="{5C05F7DB-9F3D-4AAD-929B-076F26054E1F}" destId="{47F41DCD-54AC-4EB1-B143-AB8297C5BF5C}" srcOrd="0" destOrd="0" presId="urn:microsoft.com/office/officeart/2005/8/layout/gear1"/>
    <dgm:cxn modelId="{E3242C37-60A0-4AAD-9790-FF17BCF4ECE3}" type="presOf" srcId="{D6E188C2-9D52-40EC-B162-5ACBDDB79786}" destId="{B9AB31E2-9E26-4FF0-AB43-BA69BC622DB3}" srcOrd="1" destOrd="0" presId="urn:microsoft.com/office/officeart/2005/8/layout/gear1"/>
    <dgm:cxn modelId="{E0174533-02A7-48E3-9DDC-05A9FEF39C14}" type="presOf" srcId="{73BCD481-07A5-4166-965E-4D4EE3AE8194}" destId="{08FD92A0-344E-4543-9691-C7B47529F743}" srcOrd="1" destOrd="0" presId="urn:microsoft.com/office/officeart/2005/8/layout/gear1"/>
    <dgm:cxn modelId="{C09F8773-3334-4FF5-ACED-31C07661969E}" type="presOf" srcId="{5BC57AAA-6D4B-485A-BF97-34EE2C47C0A0}" destId="{541504D6-4739-4DBB-B7E0-532E89D26CD8}" srcOrd="0" destOrd="0" presId="urn:microsoft.com/office/officeart/2005/8/layout/gear1"/>
    <dgm:cxn modelId="{43B6A7A8-9D68-4AEB-8177-F8CE63BDABBE}" type="presOf" srcId="{D5369EEE-BDFA-4C40-B402-B60F8C253837}" destId="{E0CD6D48-45CE-4815-819C-939532812015}" srcOrd="0" destOrd="0" presId="urn:microsoft.com/office/officeart/2005/8/layout/gear1"/>
    <dgm:cxn modelId="{075FB438-6D75-42F8-935B-8484E96618DB}" type="presOf" srcId="{73BCD481-07A5-4166-965E-4D4EE3AE8194}" destId="{E60B91B6-CD1E-489F-869D-38CA7E527072}" srcOrd="0" destOrd="0" presId="urn:microsoft.com/office/officeart/2005/8/layout/gear1"/>
    <dgm:cxn modelId="{0A962E54-4B4F-489D-AB9A-B713C9BB4D20}" type="presOf" srcId="{73BCD481-07A5-4166-965E-4D4EE3AE8194}" destId="{3FF359CD-BF8C-48D7-8F1E-0D77D2D7D3E4}" srcOrd="2" destOrd="0" presId="urn:microsoft.com/office/officeart/2005/8/layout/gear1"/>
    <dgm:cxn modelId="{B1EF5FD2-9BAB-45ED-BE36-6DB96954563A}" srcId="{5BC57AAA-6D4B-485A-BF97-34EE2C47C0A0}" destId="{D6E188C2-9D52-40EC-B162-5ACBDDB79786}" srcOrd="1" destOrd="0" parTransId="{BC7C4D88-0528-41CF-9591-903EBDF83775}" sibTransId="{691392FA-2A02-4237-A984-66DCCF8690F8}"/>
    <dgm:cxn modelId="{212318D9-F60B-463E-B43A-23E83848625E}" type="presOf" srcId="{D6E188C2-9D52-40EC-B162-5ACBDDB79786}" destId="{D9558049-B426-44EA-9F88-685FBF73497B}" srcOrd="2" destOrd="0" presId="urn:microsoft.com/office/officeart/2005/8/layout/gear1"/>
    <dgm:cxn modelId="{DAED9B7A-5453-42A8-BE08-EF5EE8F59900}" type="presOf" srcId="{73BCD481-07A5-4166-965E-4D4EE3AE8194}" destId="{9FD616F3-7127-42C1-B47A-E06203991D53}" srcOrd="3" destOrd="0" presId="urn:microsoft.com/office/officeart/2005/8/layout/gear1"/>
    <dgm:cxn modelId="{C0269DA7-0C28-48ED-A198-DCDE99798A2C}" srcId="{5BC57AAA-6D4B-485A-BF97-34EE2C47C0A0}" destId="{73BCD481-07A5-4166-965E-4D4EE3AE8194}" srcOrd="2" destOrd="0" parTransId="{BE56CA3F-B18C-475B-9417-8003BC7C97CD}" sibTransId="{5E928B3A-80E0-45E6-B9CD-4B858457426E}"/>
    <dgm:cxn modelId="{774D7276-7CF1-4348-98F6-74ADD2D025D5}" srcId="{5BC57AAA-6D4B-485A-BF97-34EE2C47C0A0}" destId="{5C05F7DB-9F3D-4AAD-929B-076F26054E1F}" srcOrd="0" destOrd="0" parTransId="{313ED242-EF67-4383-9511-52DECC473612}" sibTransId="{D5369EEE-BDFA-4C40-B402-B60F8C253837}"/>
    <dgm:cxn modelId="{FB2F42F3-B39E-4938-AB7B-75FC937BCA7D}" type="presOf" srcId="{5C05F7DB-9F3D-4AAD-929B-076F26054E1F}" destId="{E568871E-DF11-48A3-BD37-4360D34337A6}" srcOrd="2" destOrd="0" presId="urn:microsoft.com/office/officeart/2005/8/layout/gear1"/>
    <dgm:cxn modelId="{31E11D61-3CDA-45EC-A849-FA8A1C662CC9}" type="presOf" srcId="{5C05F7DB-9F3D-4AAD-929B-076F26054E1F}" destId="{9CFD19E2-70E2-4AE8-941F-C7026DAF3445}" srcOrd="1" destOrd="0" presId="urn:microsoft.com/office/officeart/2005/8/layout/gear1"/>
    <dgm:cxn modelId="{F4B82AD2-33C7-4B8E-ABE7-3E29AC6E3365}" type="presOf" srcId="{691392FA-2A02-4237-A984-66DCCF8690F8}" destId="{69E8464E-66F7-4416-8814-7EC3A000AA3F}" srcOrd="0" destOrd="0" presId="urn:microsoft.com/office/officeart/2005/8/layout/gear1"/>
    <dgm:cxn modelId="{099D5152-4940-4353-9183-02B634C5D08D}" type="presOf" srcId="{D6E188C2-9D52-40EC-B162-5ACBDDB79786}" destId="{DC848C86-B08A-4EC6-A303-FED655D23DB0}" srcOrd="0" destOrd="0" presId="urn:microsoft.com/office/officeart/2005/8/layout/gear1"/>
    <dgm:cxn modelId="{FCCF3A9F-4E38-4C35-A080-F63A00315C2F}" type="presParOf" srcId="{541504D6-4739-4DBB-B7E0-532E89D26CD8}" destId="{47F41DCD-54AC-4EB1-B143-AB8297C5BF5C}" srcOrd="0" destOrd="0" presId="urn:microsoft.com/office/officeart/2005/8/layout/gear1"/>
    <dgm:cxn modelId="{E9DFD027-50C4-42A4-9D69-7FCC428EF0C5}" type="presParOf" srcId="{541504D6-4739-4DBB-B7E0-532E89D26CD8}" destId="{9CFD19E2-70E2-4AE8-941F-C7026DAF3445}" srcOrd="1" destOrd="0" presId="urn:microsoft.com/office/officeart/2005/8/layout/gear1"/>
    <dgm:cxn modelId="{6055B47B-F2FC-4CC8-ADB0-88012FC5CCE3}" type="presParOf" srcId="{541504D6-4739-4DBB-B7E0-532E89D26CD8}" destId="{E568871E-DF11-48A3-BD37-4360D34337A6}" srcOrd="2" destOrd="0" presId="urn:microsoft.com/office/officeart/2005/8/layout/gear1"/>
    <dgm:cxn modelId="{C3BC1520-842F-4F3A-950B-E7EB591F1B40}" type="presParOf" srcId="{541504D6-4739-4DBB-B7E0-532E89D26CD8}" destId="{DC848C86-B08A-4EC6-A303-FED655D23DB0}" srcOrd="3" destOrd="0" presId="urn:microsoft.com/office/officeart/2005/8/layout/gear1"/>
    <dgm:cxn modelId="{1D722087-1978-4758-BDAC-D4EAC0F774A1}" type="presParOf" srcId="{541504D6-4739-4DBB-B7E0-532E89D26CD8}" destId="{B9AB31E2-9E26-4FF0-AB43-BA69BC622DB3}" srcOrd="4" destOrd="0" presId="urn:microsoft.com/office/officeart/2005/8/layout/gear1"/>
    <dgm:cxn modelId="{A97ED917-79FA-41A5-B9E8-B95301547557}" type="presParOf" srcId="{541504D6-4739-4DBB-B7E0-532E89D26CD8}" destId="{D9558049-B426-44EA-9F88-685FBF73497B}" srcOrd="5" destOrd="0" presId="urn:microsoft.com/office/officeart/2005/8/layout/gear1"/>
    <dgm:cxn modelId="{6732AFB7-3005-4C2B-8079-E3CB8899D07E}" type="presParOf" srcId="{541504D6-4739-4DBB-B7E0-532E89D26CD8}" destId="{E60B91B6-CD1E-489F-869D-38CA7E527072}" srcOrd="6" destOrd="0" presId="urn:microsoft.com/office/officeart/2005/8/layout/gear1"/>
    <dgm:cxn modelId="{A9AF26FF-CF6F-4E16-8C4D-955A2B210A1E}" type="presParOf" srcId="{541504D6-4739-4DBB-B7E0-532E89D26CD8}" destId="{08FD92A0-344E-4543-9691-C7B47529F743}" srcOrd="7" destOrd="0" presId="urn:microsoft.com/office/officeart/2005/8/layout/gear1"/>
    <dgm:cxn modelId="{9E61E7C6-0641-4103-AC08-FA157D286BA0}" type="presParOf" srcId="{541504D6-4739-4DBB-B7E0-532E89D26CD8}" destId="{3FF359CD-BF8C-48D7-8F1E-0D77D2D7D3E4}" srcOrd="8" destOrd="0" presId="urn:microsoft.com/office/officeart/2005/8/layout/gear1"/>
    <dgm:cxn modelId="{13B64CE6-0F61-46D0-9214-ABBFC1722F8B}" type="presParOf" srcId="{541504D6-4739-4DBB-B7E0-532E89D26CD8}" destId="{9FD616F3-7127-42C1-B47A-E06203991D53}" srcOrd="9" destOrd="0" presId="urn:microsoft.com/office/officeart/2005/8/layout/gear1"/>
    <dgm:cxn modelId="{A50C2AE3-B048-4C07-8C0B-30C6C16C2D7C}" type="presParOf" srcId="{541504D6-4739-4DBB-B7E0-532E89D26CD8}" destId="{E0CD6D48-45CE-4815-819C-939532812015}" srcOrd="10" destOrd="0" presId="urn:microsoft.com/office/officeart/2005/8/layout/gear1"/>
    <dgm:cxn modelId="{138F643C-F6ED-4693-B41D-6659FC614441}" type="presParOf" srcId="{541504D6-4739-4DBB-B7E0-532E89D26CD8}" destId="{69E8464E-66F7-4416-8814-7EC3A000AA3F}" srcOrd="11" destOrd="0" presId="urn:microsoft.com/office/officeart/2005/8/layout/gear1"/>
    <dgm:cxn modelId="{01FCC8EC-445C-4C1C-8773-C93BD920EFEF}" type="presParOf" srcId="{541504D6-4739-4DBB-B7E0-532E89D26CD8}" destId="{8B638CB1-5079-4B64-8FA4-3236639FDF26}"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F41DCD-54AC-4EB1-B143-AB8297C5BF5C}">
      <dsp:nvSpPr>
        <dsp:cNvPr id="0" name=""/>
        <dsp:cNvSpPr/>
      </dsp:nvSpPr>
      <dsp:spPr>
        <a:xfrm>
          <a:off x="4210399" y="2432875"/>
          <a:ext cx="2973514" cy="2973514"/>
        </a:xfrm>
        <a:prstGeom prst="gear9">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tx1"/>
              </a:solidFill>
            </a:rPr>
            <a:t>70% Workplace Learning, competency application  exercises and implementation. Manager enablement </a:t>
          </a:r>
          <a:endParaRPr lang="en-ZA" sz="1600" b="1" kern="1200" dirty="0">
            <a:solidFill>
              <a:schemeClr val="tx1"/>
            </a:solidFill>
          </a:endParaRPr>
        </a:p>
      </dsp:txBody>
      <dsp:txXfrm>
        <a:off x="4808208" y="3129406"/>
        <a:ext cx="1777896" cy="1528448"/>
      </dsp:txXfrm>
    </dsp:sp>
    <dsp:sp modelId="{DC848C86-B08A-4EC6-A303-FED655D23DB0}">
      <dsp:nvSpPr>
        <dsp:cNvPr id="0" name=""/>
        <dsp:cNvSpPr/>
      </dsp:nvSpPr>
      <dsp:spPr>
        <a:xfrm>
          <a:off x="2480354" y="1730044"/>
          <a:ext cx="2162556" cy="2162556"/>
        </a:xfrm>
        <a:prstGeom prst="gear6">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1400" b="1" kern="1200" dirty="0" smtClean="0">
              <a:solidFill>
                <a:schemeClr val="tx1"/>
              </a:solidFill>
            </a:rPr>
            <a:t>10% Class Room</a:t>
          </a:r>
          <a:endParaRPr lang="en-ZA" sz="1400" b="1" kern="1200" dirty="0">
            <a:solidFill>
              <a:schemeClr val="tx1"/>
            </a:solidFill>
          </a:endParaRPr>
        </a:p>
      </dsp:txBody>
      <dsp:txXfrm>
        <a:off x="3024784" y="2277764"/>
        <a:ext cx="1073696" cy="1067116"/>
      </dsp:txXfrm>
    </dsp:sp>
    <dsp:sp modelId="{E60B91B6-CD1E-489F-869D-38CA7E527072}">
      <dsp:nvSpPr>
        <dsp:cNvPr id="0" name=""/>
        <dsp:cNvSpPr/>
      </dsp:nvSpPr>
      <dsp:spPr>
        <a:xfrm rot="20700000">
          <a:off x="3579824" y="268053"/>
          <a:ext cx="2342428" cy="2058959"/>
        </a:xfrm>
        <a:prstGeom prst="gear6">
          <a:avLst/>
        </a:prstGeom>
        <a:solidFill>
          <a:schemeClr val="accent5">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1400" b="1" kern="1200" dirty="0" smtClean="0">
              <a:solidFill>
                <a:schemeClr val="tx1"/>
              </a:solidFill>
            </a:rPr>
            <a:t>20% Peer Learning and Coaching conversations </a:t>
          </a:r>
          <a:endParaRPr lang="en-ZA" sz="1400" b="1" kern="1200" dirty="0">
            <a:solidFill>
              <a:schemeClr val="tx1"/>
            </a:solidFill>
          </a:endParaRPr>
        </a:p>
      </dsp:txBody>
      <dsp:txXfrm rot="-20700000">
        <a:off x="4110400" y="702830"/>
        <a:ext cx="1281275" cy="1189405"/>
      </dsp:txXfrm>
    </dsp:sp>
    <dsp:sp modelId="{E0CD6D48-45CE-4815-819C-939532812015}">
      <dsp:nvSpPr>
        <dsp:cNvPr id="0" name=""/>
        <dsp:cNvSpPr/>
      </dsp:nvSpPr>
      <dsp:spPr>
        <a:xfrm>
          <a:off x="3995290" y="1976438"/>
          <a:ext cx="3806098" cy="3806098"/>
        </a:xfrm>
        <a:prstGeom prst="circularArrow">
          <a:avLst>
            <a:gd name="adj1" fmla="val 4687"/>
            <a:gd name="adj2" fmla="val 299029"/>
            <a:gd name="adj3" fmla="val 2539111"/>
            <a:gd name="adj4" fmla="val 15812705"/>
            <a:gd name="adj5" fmla="val 5469"/>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E8464E-66F7-4416-8814-7EC3A000AA3F}">
      <dsp:nvSpPr>
        <dsp:cNvPr id="0" name=""/>
        <dsp:cNvSpPr/>
      </dsp:nvSpPr>
      <dsp:spPr>
        <a:xfrm>
          <a:off x="2097370" y="1246351"/>
          <a:ext cx="2765368" cy="2765368"/>
        </a:xfrm>
        <a:prstGeom prst="leftCircularArrow">
          <a:avLst>
            <a:gd name="adj1" fmla="val 6452"/>
            <a:gd name="adj2" fmla="val 429999"/>
            <a:gd name="adj3" fmla="val 10489124"/>
            <a:gd name="adj4" fmla="val 14837806"/>
            <a:gd name="adj5" fmla="val 7527"/>
          </a:avLst>
        </a:prstGeom>
        <a:solidFill>
          <a:schemeClr val="accent6">
            <a:shade val="90000"/>
            <a:hueOff val="112372"/>
            <a:satOff val="-1201"/>
            <a:lumOff val="1023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638CB1-5079-4B64-8FA4-3236639FDF26}">
      <dsp:nvSpPr>
        <dsp:cNvPr id="0" name=""/>
        <dsp:cNvSpPr/>
      </dsp:nvSpPr>
      <dsp:spPr>
        <a:xfrm>
          <a:off x="3201491" y="-231210"/>
          <a:ext cx="2981624" cy="2981624"/>
        </a:xfrm>
        <a:prstGeom prst="circularArrow">
          <a:avLst>
            <a:gd name="adj1" fmla="val 5984"/>
            <a:gd name="adj2" fmla="val 394124"/>
            <a:gd name="adj3" fmla="val 13313824"/>
            <a:gd name="adj4" fmla="val 10508221"/>
            <a:gd name="adj5" fmla="val 6981"/>
          </a:avLst>
        </a:prstGeom>
        <a:solidFill>
          <a:schemeClr val="accent6">
            <a:shade val="90000"/>
            <a:hueOff val="224744"/>
            <a:satOff val="-2403"/>
            <a:lumOff val="20474"/>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1431" cy="494345"/>
          </a:xfrm>
          <a:prstGeom prst="rect">
            <a:avLst/>
          </a:prstGeom>
          <a:noFill/>
          <a:ln w="9525">
            <a:noFill/>
            <a:miter lim="800000"/>
            <a:headEnd/>
            <a:tailEnd/>
          </a:ln>
          <a:effectLst/>
        </p:spPr>
        <p:txBody>
          <a:bodyPr vert="horz" wrap="square" lIns="96765" tIns="48383" rIns="96765" bIns="48383" numCol="1" anchor="t" anchorCtr="0" compatLnSpc="1">
            <a:prstTxWarp prst="textNoShape">
              <a:avLst/>
            </a:prstTxWarp>
          </a:bodyPr>
          <a:lstStyle>
            <a:lvl1pPr algn="l" defTabSz="969537" eaLnBrk="1" hangingPunct="1">
              <a:buSzTx/>
              <a:defRPr sz="1200" b="0">
                <a:latin typeface="Times New Roman" pitchFamily="18" charset="0"/>
              </a:defRPr>
            </a:lvl1pPr>
          </a:lstStyle>
          <a:p>
            <a:pPr>
              <a:defRPr/>
            </a:pPr>
            <a:endParaRPr lang="en-GB" dirty="0"/>
          </a:p>
        </p:txBody>
      </p:sp>
      <p:sp>
        <p:nvSpPr>
          <p:cNvPr id="7171" name="Rectangle 3"/>
          <p:cNvSpPr>
            <a:spLocks noGrp="1" noChangeArrowheads="1"/>
          </p:cNvSpPr>
          <p:nvPr>
            <p:ph type="dt" sz="quarter" idx="1"/>
          </p:nvPr>
        </p:nvSpPr>
        <p:spPr bwMode="auto">
          <a:xfrm>
            <a:off x="3854184" y="0"/>
            <a:ext cx="2951430" cy="494345"/>
          </a:xfrm>
          <a:prstGeom prst="rect">
            <a:avLst/>
          </a:prstGeom>
          <a:noFill/>
          <a:ln w="9525">
            <a:noFill/>
            <a:miter lim="800000"/>
            <a:headEnd/>
            <a:tailEnd/>
          </a:ln>
          <a:effectLst/>
        </p:spPr>
        <p:txBody>
          <a:bodyPr vert="horz" wrap="square" lIns="96765" tIns="48383" rIns="96765" bIns="48383" numCol="1" anchor="t" anchorCtr="0" compatLnSpc="1">
            <a:prstTxWarp prst="textNoShape">
              <a:avLst/>
            </a:prstTxWarp>
          </a:bodyPr>
          <a:lstStyle>
            <a:lvl1pPr algn="r" defTabSz="969537" eaLnBrk="1" hangingPunct="1">
              <a:buSzTx/>
              <a:defRPr sz="1200" b="0">
                <a:latin typeface="Times New Roman" pitchFamily="18" charset="0"/>
              </a:defRPr>
            </a:lvl1pPr>
          </a:lstStyle>
          <a:p>
            <a:pPr>
              <a:defRPr/>
            </a:pPr>
            <a:fld id="{0768F243-2B33-464F-BD46-E4CBC8A94029}" type="datetime1">
              <a:rPr lang="en-GB"/>
              <a:pPr>
                <a:defRPr/>
              </a:pPr>
              <a:t>12/02/2018</a:t>
            </a:fld>
            <a:endParaRPr lang="en-GB" dirty="0"/>
          </a:p>
        </p:txBody>
      </p:sp>
      <p:sp>
        <p:nvSpPr>
          <p:cNvPr id="7172" name="Rectangle 4"/>
          <p:cNvSpPr>
            <a:spLocks noGrp="1" noChangeArrowheads="1"/>
          </p:cNvSpPr>
          <p:nvPr>
            <p:ph type="ftr" sz="quarter" idx="2"/>
          </p:nvPr>
        </p:nvSpPr>
        <p:spPr bwMode="auto">
          <a:xfrm>
            <a:off x="0" y="9444994"/>
            <a:ext cx="2951431" cy="494345"/>
          </a:xfrm>
          <a:prstGeom prst="rect">
            <a:avLst/>
          </a:prstGeom>
          <a:noFill/>
          <a:ln w="9525">
            <a:noFill/>
            <a:miter lim="800000"/>
            <a:headEnd/>
            <a:tailEnd/>
          </a:ln>
          <a:effectLst/>
        </p:spPr>
        <p:txBody>
          <a:bodyPr vert="horz" wrap="square" lIns="96765" tIns="48383" rIns="96765" bIns="48383" numCol="1" anchor="b" anchorCtr="0" compatLnSpc="1">
            <a:prstTxWarp prst="textNoShape">
              <a:avLst/>
            </a:prstTxWarp>
          </a:bodyPr>
          <a:lstStyle>
            <a:lvl1pPr algn="l" defTabSz="969537" eaLnBrk="1" hangingPunct="1">
              <a:buSzTx/>
              <a:defRPr sz="1200" b="0">
                <a:latin typeface="Times New Roman" pitchFamily="18" charset="0"/>
              </a:defRPr>
            </a:lvl1pPr>
          </a:lstStyle>
          <a:p>
            <a:pPr>
              <a:defRPr/>
            </a:pPr>
            <a:endParaRPr lang="en-GB" dirty="0"/>
          </a:p>
        </p:txBody>
      </p:sp>
      <p:sp>
        <p:nvSpPr>
          <p:cNvPr id="7173" name="Rectangle 5"/>
          <p:cNvSpPr>
            <a:spLocks noGrp="1" noChangeArrowheads="1"/>
          </p:cNvSpPr>
          <p:nvPr>
            <p:ph type="sldNum" sz="quarter" idx="3"/>
          </p:nvPr>
        </p:nvSpPr>
        <p:spPr bwMode="auto">
          <a:xfrm>
            <a:off x="3854184" y="9444994"/>
            <a:ext cx="2951430" cy="494345"/>
          </a:xfrm>
          <a:prstGeom prst="rect">
            <a:avLst/>
          </a:prstGeom>
          <a:noFill/>
          <a:ln w="9525">
            <a:noFill/>
            <a:miter lim="800000"/>
            <a:headEnd/>
            <a:tailEnd/>
          </a:ln>
          <a:effectLst/>
        </p:spPr>
        <p:txBody>
          <a:bodyPr vert="horz" wrap="square" lIns="96765" tIns="48383" rIns="96765" bIns="48383" numCol="1" anchor="b" anchorCtr="0" compatLnSpc="1">
            <a:prstTxWarp prst="textNoShape">
              <a:avLst/>
            </a:prstTxWarp>
          </a:bodyPr>
          <a:lstStyle>
            <a:lvl1pPr algn="r" defTabSz="969537" eaLnBrk="1" hangingPunct="1">
              <a:buSzTx/>
              <a:defRPr sz="1200" b="0">
                <a:latin typeface="Times New Roman" pitchFamily="18" charset="0"/>
              </a:defRPr>
            </a:lvl1pPr>
          </a:lstStyle>
          <a:p>
            <a:pPr>
              <a:defRPr/>
            </a:pPr>
            <a:fld id="{1E9EC6B6-9D49-4B96-B3F5-86A52EB5C47E}" type="slidenum">
              <a:rPr lang="en-GB"/>
              <a:pPr>
                <a:defRPr/>
              </a:pPr>
              <a:t>‹#›</a:t>
            </a:fld>
            <a:endParaRPr lang="en-GB" dirty="0"/>
          </a:p>
        </p:txBody>
      </p:sp>
    </p:spTree>
    <p:extLst>
      <p:ext uri="{BB962C8B-B14F-4D97-AF65-F5344CB8AC3E}">
        <p14:creationId xmlns:p14="http://schemas.microsoft.com/office/powerpoint/2010/main" val="2030289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4"/>
          <p:cNvSpPr>
            <a:spLocks noGrp="1" noRot="1" noChangeAspect="1" noChangeArrowheads="1" noTextEdit="1"/>
          </p:cNvSpPr>
          <p:nvPr>
            <p:ph type="sldImg" idx="2"/>
          </p:nvPr>
        </p:nvSpPr>
        <p:spPr bwMode="gray">
          <a:xfrm>
            <a:off x="862013" y="685800"/>
            <a:ext cx="5056187" cy="3794125"/>
          </a:xfrm>
          <a:prstGeom prst="rect">
            <a:avLst/>
          </a:prstGeom>
          <a:noFill/>
          <a:ln w="9525">
            <a:noFill/>
            <a:miter lim="800000"/>
            <a:headEnd/>
            <a:tailEnd/>
          </a:ln>
        </p:spPr>
      </p:sp>
      <p:sp>
        <p:nvSpPr>
          <p:cNvPr id="5125" name="Rectangle 5"/>
          <p:cNvSpPr>
            <a:spLocks noGrp="1" noChangeArrowheads="1"/>
          </p:cNvSpPr>
          <p:nvPr>
            <p:ph type="body" sz="quarter" idx="3"/>
          </p:nvPr>
        </p:nvSpPr>
        <p:spPr bwMode="gray">
          <a:xfrm>
            <a:off x="815339" y="371950"/>
            <a:ext cx="5686708" cy="17961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noProof="0" smtClean="0"/>
              <a:t>Click to edit Master text styles</a:t>
            </a:r>
          </a:p>
        </p:txBody>
      </p:sp>
      <p:sp>
        <p:nvSpPr>
          <p:cNvPr id="5126" name="doc id"/>
          <p:cNvSpPr>
            <a:spLocks noGrp="1" noChangeArrowheads="1"/>
          </p:cNvSpPr>
          <p:nvPr>
            <p:ph type="ftr" sz="quarter" idx="4"/>
          </p:nvPr>
        </p:nvSpPr>
        <p:spPr bwMode="gray">
          <a:xfrm>
            <a:off x="4998519" y="112858"/>
            <a:ext cx="1622730" cy="123983"/>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69537" eaLnBrk="1" hangingPunct="1">
              <a:buSzTx/>
              <a:defRPr sz="800" b="0">
                <a:latin typeface="Arial" charset="0"/>
              </a:defRPr>
            </a:lvl1pPr>
          </a:lstStyle>
          <a:p>
            <a:pPr>
              <a:defRPr/>
            </a:pPr>
            <a:r>
              <a:rPr lang="en-GB" dirty="0"/>
              <a:t>JOH-RNS003-20070714-CS-P1-V2</a:t>
            </a:r>
          </a:p>
        </p:txBody>
      </p:sp>
      <p:sp>
        <p:nvSpPr>
          <p:cNvPr id="5127" name="pg num"/>
          <p:cNvSpPr>
            <a:spLocks noGrp="1" noChangeArrowheads="1"/>
          </p:cNvSpPr>
          <p:nvPr>
            <p:ph type="sldNum" sz="quarter" idx="5"/>
          </p:nvPr>
        </p:nvSpPr>
        <p:spPr bwMode="gray">
          <a:xfrm>
            <a:off x="6074510" y="9562618"/>
            <a:ext cx="546738" cy="184386"/>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69537" eaLnBrk="1" hangingPunct="1">
              <a:buSzTx/>
              <a:defRPr sz="1200" b="0">
                <a:latin typeface="Arial" charset="0"/>
              </a:defRPr>
            </a:lvl1pPr>
          </a:lstStyle>
          <a:p>
            <a:pPr>
              <a:defRPr/>
            </a:pPr>
            <a:fld id="{068BD377-E882-4EA1-9E4D-CFF53C92EA28}" type="slidenum">
              <a:rPr lang="en-GB"/>
              <a:pPr>
                <a:defRPr/>
              </a:pPr>
              <a:t>‹#›</a:t>
            </a:fld>
            <a:endParaRPr lang="en-GB" dirty="0"/>
          </a:p>
        </p:txBody>
      </p:sp>
      <p:sp>
        <p:nvSpPr>
          <p:cNvPr id="5137" name="McK Separator" hidden="1"/>
          <p:cNvSpPr>
            <a:spLocks noChangeShapeType="1"/>
          </p:cNvSpPr>
          <p:nvPr/>
        </p:nvSpPr>
        <p:spPr bwMode="gray">
          <a:xfrm>
            <a:off x="816928" y="1505286"/>
            <a:ext cx="5205134" cy="0"/>
          </a:xfrm>
          <a:prstGeom prst="line">
            <a:avLst/>
          </a:prstGeom>
          <a:noFill/>
          <a:ln w="9525">
            <a:solidFill>
              <a:schemeClr val="tx1"/>
            </a:solidFill>
            <a:round/>
            <a:headEnd/>
            <a:tailEnd/>
          </a:ln>
          <a:effectLst/>
        </p:spPr>
        <p:txBody>
          <a:bodyPr lIns="91550" tIns="45775" rIns="91550" bIns="45775"/>
          <a:lstStyle/>
          <a:p>
            <a:pPr algn="ctr" eaLnBrk="1" hangingPunct="1">
              <a:defRPr/>
            </a:pPr>
            <a:endParaRPr lang="en-US" sz="1100" b="1" dirty="0"/>
          </a:p>
        </p:txBody>
      </p:sp>
    </p:spTree>
    <p:extLst>
      <p:ext uri="{BB962C8B-B14F-4D97-AF65-F5344CB8AC3E}">
        <p14:creationId xmlns:p14="http://schemas.microsoft.com/office/powerpoint/2010/main" val="2328786000"/>
      </p:ext>
    </p:extLst>
  </p:cSld>
  <p:clrMap bg1="lt1" tx1="dk1" bg2="lt2" tx2="dk2" accent1="accent1" accent2="accent2" accent3="accent3" accent4="accent4" accent5="accent5" accent6="accent6" hlink="hlink" folHlink="folHlink"/>
  <p:hf hdr="0" dt="0"/>
  <p:notesStyle>
    <a:lvl1pPr algn="l" rtl="0" eaLnBrk="0" fontAlgn="base" hangingPunct="0">
      <a:lnSpc>
        <a:spcPct val="90000"/>
      </a:lnSpc>
      <a:spcBef>
        <a:spcPct val="30000"/>
      </a:spcBef>
      <a:spcAft>
        <a:spcPct val="0"/>
      </a:spcAft>
      <a:defRPr sz="1600" b="1" kern="1200">
        <a:solidFill>
          <a:schemeClr val="tx1"/>
        </a:solidFill>
        <a:latin typeface="Arial" charset="0"/>
        <a:ea typeface="+mn-ea"/>
        <a:cs typeface="Arial" charset="0"/>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p:sp>
      <p:sp>
        <p:nvSpPr>
          <p:cNvPr id="3" name="Notes Placeholder 2"/>
          <p:cNvSpPr>
            <a:spLocks noGrp="1"/>
          </p:cNvSpPr>
          <p:nvPr>
            <p:ph type="body" idx="1"/>
          </p:nvPr>
        </p:nvSpPr>
        <p:spPr/>
        <p:txBody>
          <a:bodyPr>
            <a:normAutofit fontScale="92500" lnSpcReduction="20000"/>
          </a:bodyPr>
          <a:lstStyle/>
          <a:p>
            <a:pPr>
              <a:defRPr/>
            </a:pPr>
            <a:endParaRPr lang="en-ZA" dirty="0"/>
          </a:p>
        </p:txBody>
      </p:sp>
      <p:sp>
        <p:nvSpPr>
          <p:cNvPr id="14340" name="Footer Placeholder 3"/>
          <p:cNvSpPr>
            <a:spLocks noGrp="1"/>
          </p:cNvSpPr>
          <p:nvPr>
            <p:ph type="ftr" sz="quarter" idx="4"/>
          </p:nvPr>
        </p:nvSpPr>
        <p:spPr>
          <a:noFill/>
        </p:spPr>
        <p:txBody>
          <a:bodyPr/>
          <a:lstStyle/>
          <a:p>
            <a:r>
              <a:rPr lang="en-GB" dirty="0" smtClean="0"/>
              <a:t>JOH-RNS003-20070714-CS-P1-V2</a:t>
            </a:r>
          </a:p>
        </p:txBody>
      </p:sp>
      <p:sp>
        <p:nvSpPr>
          <p:cNvPr id="14341" name="Slide Number Placeholder 4"/>
          <p:cNvSpPr>
            <a:spLocks noGrp="1"/>
          </p:cNvSpPr>
          <p:nvPr>
            <p:ph type="sldNum" sz="quarter" idx="5"/>
          </p:nvPr>
        </p:nvSpPr>
        <p:spPr>
          <a:noFill/>
        </p:spPr>
        <p:txBody>
          <a:bodyPr/>
          <a:lstStyle/>
          <a:p>
            <a:fld id="{D42D72D6-A520-41AD-90EB-84EB43001831}" type="slidenum">
              <a:rPr lang="en-GB" smtClean="0"/>
              <a:pPr/>
              <a:t>0</a:t>
            </a:fld>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8BF9A52-48D8-427E-A480-2A894EF81257}"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98438"/>
            <a:ext cx="2154237" cy="2297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9063" y="198438"/>
            <a:ext cx="6315075" cy="2297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7E8E295A-3454-4A54-9F65-9C70D582BF42}"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9063" y="198438"/>
            <a:ext cx="8618537" cy="2889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2238" y="1273175"/>
            <a:ext cx="8618537" cy="1222375"/>
          </a:xfrm>
        </p:spPr>
        <p:txBody>
          <a:bodyPr/>
          <a:lstStyle/>
          <a:p>
            <a:pPr lvl="0"/>
            <a:endParaRPr lang="en-US" noProof="0" dirty="0" smtClean="0"/>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84E1456-F2EC-4B26-9D0C-B8899723BDF4}"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9063" y="198438"/>
            <a:ext cx="8621712" cy="2297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6D148363-2718-425C-AFD8-2256D5126E77}" type="slidenum">
              <a:rPr lang="en-GB"/>
              <a:pPr>
                <a:defRPr/>
              </a:pPr>
              <a:t>‹#›</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71513" y="2087563"/>
            <a:ext cx="7618412" cy="1441450"/>
          </a:xfrm>
        </p:spPr>
        <p:txBody>
          <a:bodyPr/>
          <a:lstStyle/>
          <a:p>
            <a:r>
              <a:rPr lang="en-US" smtClean="0"/>
              <a:t>Click to edit Master title style</a:t>
            </a:r>
            <a:endParaRPr lang="en-ZA"/>
          </a:p>
        </p:txBody>
      </p:sp>
      <p:sp>
        <p:nvSpPr>
          <p:cNvPr id="3" name="Subtitle 2"/>
          <p:cNvSpPr>
            <a:spLocks noGrp="1"/>
          </p:cNvSpPr>
          <p:nvPr>
            <p:ph type="subTitle" idx="1"/>
          </p:nvPr>
        </p:nvSpPr>
        <p:spPr>
          <a:xfrm>
            <a:off x="1344613" y="3808413"/>
            <a:ext cx="6272212" cy="17176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5" y="4319588"/>
            <a:ext cx="7616825" cy="133508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08025" y="2849563"/>
            <a:ext cx="7616825" cy="14700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2238" y="1273175"/>
            <a:ext cx="4232275"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06913" y="1273175"/>
            <a:ext cx="4233862"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5"/>
            <a:ext cx="8066088" cy="1119188"/>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47675" y="1504950"/>
            <a:ext cx="3959225"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675" y="2132013"/>
            <a:ext cx="3959225"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552950" y="1504950"/>
            <a:ext cx="3960813"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5" y="4319588"/>
            <a:ext cx="7616825" cy="133508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08025" y="2849563"/>
            <a:ext cx="7616825" cy="14700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55FC441-BD6A-4CF4-AC8A-F64B5D009AD3}" type="slidenum">
              <a:rPr lang="en-GB"/>
              <a:pPr>
                <a:defRPr/>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1138237"/>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03613" y="268288"/>
            <a:ext cx="5010150" cy="5735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47675" y="1406525"/>
            <a:ext cx="2947988" cy="4597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705350"/>
            <a:ext cx="5376863" cy="555625"/>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98438"/>
            <a:ext cx="2154237" cy="229711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19063" y="198438"/>
            <a:ext cx="6315075" cy="2297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2238" y="1273175"/>
            <a:ext cx="4232275"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06913" y="1273175"/>
            <a:ext cx="4233862"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5F7B5850-B531-4D62-A7CD-B59F447D7EA9}"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5"/>
            <a:ext cx="8066088" cy="111918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47675" y="1504950"/>
            <a:ext cx="3959225"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675" y="2132013"/>
            <a:ext cx="3959225"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552950" y="1504950"/>
            <a:ext cx="3960813"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781F5F5F-5809-4FFE-A99F-556C64C42ADB}"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29A73276-994E-4B1A-81E1-E72046982ACF}"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991B534B-F34B-488D-AA37-2667E29434E9}"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11382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03613" y="268288"/>
            <a:ext cx="5010150" cy="5735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47675" y="1406525"/>
            <a:ext cx="2947988" cy="4597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159FF02E-33B0-4038-A900-E879BEF4926E}"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705350"/>
            <a:ext cx="5376863" cy="55562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24FD9C30-4FC2-440E-9D15-C1FF5F9A640B}"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869E1C3B-A39F-44A5-9977-CC18241E863E}"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vmlDrawing" Target="../drawings/vmlDrawing2.vml"/><Relationship Id="rId18" Type="http://schemas.openxmlformats.org/officeDocument/2006/relationships/image" Target="../media/image2.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17" Type="http://schemas.openxmlformats.org/officeDocument/2006/relationships/tags" Target="../tags/tag22.xml"/><Relationship Id="rId2" Type="http://schemas.openxmlformats.org/officeDocument/2006/relationships/slideLayout" Target="../slideLayouts/slideLayout14.xml"/><Relationship Id="rId16" Type="http://schemas.openxmlformats.org/officeDocument/2006/relationships/tags" Target="../tags/tag2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20.xml"/><Relationship Id="rId10" Type="http://schemas.openxmlformats.org/officeDocument/2006/relationships/slideLayout" Target="../slideLayouts/slideLayout22.xml"/><Relationship Id="rId19" Type="http://schemas.openxmlformats.org/officeDocument/2006/relationships/oleObject" Target="../embeddings/oleObject2.bin"/><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20"/>
          <a:srcRect/>
          <a:stretch>
            <a:fillRect/>
          </a:stretch>
        </p:blipFill>
        <p:spPr bwMode="auto">
          <a:xfrm>
            <a:off x="1588" y="-3175"/>
            <a:ext cx="8961437" cy="6721475"/>
          </a:xfrm>
          <a:prstGeom prst="rect">
            <a:avLst/>
          </a:prstGeom>
          <a:noFill/>
          <a:ln w="9525">
            <a:noFill/>
            <a:miter lim="800000"/>
            <a:headEnd/>
            <a:tailEnd/>
          </a:ln>
        </p:spPr>
      </p:pic>
      <p:sp>
        <p:nvSpPr>
          <p:cNvPr id="1029" name="Rectangle 2"/>
          <p:cNvSpPr>
            <a:spLocks noGrp="1" noChangeArrowheads="1"/>
          </p:cNvSpPr>
          <p:nvPr>
            <p:ph type="title"/>
            <p:custDataLst>
              <p:tags r:id="rId16"/>
            </p:custDataLst>
          </p:nvPr>
        </p:nvSpPr>
        <p:spPr bwMode="gray">
          <a:xfrm>
            <a:off x="119063" y="198438"/>
            <a:ext cx="8618537"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0" name="Rectangle 3"/>
          <p:cNvSpPr>
            <a:spLocks noGrp="1" noChangeArrowheads="1"/>
          </p:cNvSpPr>
          <p:nvPr>
            <p:ph type="body" idx="1"/>
            <p:custDataLst>
              <p:tags r:id="rId17"/>
            </p:custDataLst>
          </p:nvPr>
        </p:nvSpPr>
        <p:spPr bwMode="gray">
          <a:xfrm>
            <a:off x="122238" y="1273175"/>
            <a:ext cx="8618537"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grpSp>
        <p:nvGrpSpPr>
          <p:cNvPr id="1031" name="McK Slide Elements"/>
          <p:cNvGrpSpPr>
            <a:grpSpLocks/>
          </p:cNvGrpSpPr>
          <p:nvPr/>
        </p:nvGrpSpPr>
        <p:grpSpPr bwMode="auto">
          <a:xfrm>
            <a:off x="122238" y="531813"/>
            <a:ext cx="8618537" cy="6162675"/>
            <a:chOff x="77" y="335"/>
            <a:chExt cx="5429" cy="3882"/>
          </a:xfrm>
        </p:grpSpPr>
        <p:sp>
          <p:nvSpPr>
            <p:cNvPr id="103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895350" eaLnBrk="1" hangingPunct="1">
                <a:buSzTx/>
                <a:defRPr/>
              </a:pPr>
              <a:r>
                <a:rPr lang="en-GB" dirty="0"/>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74675" indent="-574675" defTabSz="895350" eaLnBrk="1" hangingPunct="1">
                <a:buSzTx/>
                <a:tabLst>
                  <a:tab pos="533400" algn="r"/>
                </a:tabLst>
                <a:defRPr/>
              </a:pPr>
              <a:r>
                <a:rPr lang="en-GB" sz="1200" dirty="0">
                  <a:solidFill>
                    <a:srgbClr val="000000"/>
                  </a:solidFill>
                </a:rPr>
                <a:t>	*	Footnote</a:t>
              </a:r>
            </a:p>
            <a:p>
              <a:pPr marL="574675" indent="-574675" defTabSz="895350" eaLnBrk="1" hangingPunct="1">
                <a:spcBef>
                  <a:spcPct val="20000"/>
                </a:spcBef>
                <a:buSzTx/>
                <a:tabLst>
                  <a:tab pos="533400" algn="r"/>
                </a:tabLst>
                <a:defRPr/>
              </a:pPr>
              <a:r>
                <a:rPr lang="en-GB" sz="1200" dirty="0">
                  <a:solidFill>
                    <a:srgbClr val="000000"/>
                  </a:solidFill>
                </a:rPr>
                <a:t>Source:		Source</a:t>
              </a:r>
            </a:p>
          </p:txBody>
        </p:sp>
      </p:grpSp>
      <p:sp>
        <p:nvSpPr>
          <p:cNvPr id="1057" name="pg num"/>
          <p:cNvSpPr>
            <a:spLocks noGrp="1" noChangeArrowheads="1"/>
          </p:cNvSpPr>
          <p:nvPr>
            <p:ph type="sldNum" sz="quarter" idx="4"/>
            <p:custDataLst>
              <p:tags r:id="rId18"/>
            </p:custDataLst>
          </p:nvPr>
        </p:nvSpPr>
        <p:spPr bwMode="gray">
          <a:xfrm>
            <a:off x="6721475" y="6480175"/>
            <a:ext cx="844550"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1" hangingPunct="1">
              <a:buSzTx/>
              <a:defRPr sz="1200" b="0">
                <a:solidFill>
                  <a:schemeClr val="bg1"/>
                </a:solidFill>
                <a:latin typeface="Arial" charset="0"/>
              </a:defRPr>
            </a:lvl1pPr>
          </a:lstStyle>
          <a:p>
            <a:pPr>
              <a:defRPr/>
            </a:pPr>
            <a:fld id="{76B7AAA0-A4EA-4290-AA37-790D6B9F523A}" type="slidenum">
              <a:rPr lang="en-GB"/>
              <a:pPr>
                <a:defRPr/>
              </a:pPr>
              <a:t>‹#›</a:t>
            </a:fld>
            <a:endParaRPr lang="en-GB" dirty="0"/>
          </a:p>
        </p:txBody>
      </p:sp>
      <p:graphicFrame>
        <p:nvGraphicFramePr>
          <p:cNvPr id="1026" name="Rectangle 34" hidden="1"/>
          <p:cNvGraphicFramePr>
            <a:graphicFrameLocks/>
          </p:cNvGraphicFramePr>
          <p:nvPr>
            <p:custDataLst>
              <p:tags r:id="rId19"/>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13" r:id="rId21" imgW="0" imgH="0" progId="">
                  <p:embed/>
                </p:oleObj>
              </mc:Choice>
              <mc:Fallback>
                <p:oleObj r:id="rId21"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ransition/>
  <p:timing>
    <p:tnLst>
      <p:par>
        <p:cTn id="1" dur="indefinite" restart="never" nodeType="tmRoot"/>
      </p:par>
    </p:tnLst>
  </p:timing>
  <p:hf hdr="0" ftr="0" dt="0"/>
  <p:txStyles>
    <p:titleStyle>
      <a:lvl1pPr algn="l" defTabSz="895350" rtl="0" eaLnBrk="0" fontAlgn="base" hangingPunct="0">
        <a:spcBef>
          <a:spcPct val="0"/>
        </a:spcBef>
        <a:spcAft>
          <a:spcPct val="0"/>
        </a:spcAft>
        <a:defRPr sz="1900" b="1">
          <a:solidFill>
            <a:schemeClr val="bg1"/>
          </a:solidFill>
          <a:latin typeface="+mj-lt"/>
          <a:ea typeface="+mj-ea"/>
          <a:cs typeface="+mj-cs"/>
        </a:defRPr>
      </a:lvl1pPr>
      <a:lvl2pPr algn="l" defTabSz="895350" rtl="0" eaLnBrk="0" fontAlgn="base" hangingPunct="0">
        <a:spcBef>
          <a:spcPct val="0"/>
        </a:spcBef>
        <a:spcAft>
          <a:spcPct val="0"/>
        </a:spcAft>
        <a:defRPr sz="1900" b="1">
          <a:solidFill>
            <a:schemeClr val="bg1"/>
          </a:solidFill>
          <a:latin typeface="Arial" charset="0"/>
        </a:defRPr>
      </a:lvl2pPr>
      <a:lvl3pPr algn="l" defTabSz="895350" rtl="0" eaLnBrk="0" fontAlgn="base" hangingPunct="0">
        <a:spcBef>
          <a:spcPct val="0"/>
        </a:spcBef>
        <a:spcAft>
          <a:spcPct val="0"/>
        </a:spcAft>
        <a:defRPr sz="1900" b="1">
          <a:solidFill>
            <a:schemeClr val="bg1"/>
          </a:solidFill>
          <a:latin typeface="Arial" charset="0"/>
        </a:defRPr>
      </a:lvl3pPr>
      <a:lvl4pPr algn="l" defTabSz="895350" rtl="0" eaLnBrk="0" fontAlgn="base" hangingPunct="0">
        <a:spcBef>
          <a:spcPct val="0"/>
        </a:spcBef>
        <a:spcAft>
          <a:spcPct val="0"/>
        </a:spcAft>
        <a:defRPr sz="1900" b="1">
          <a:solidFill>
            <a:schemeClr val="bg1"/>
          </a:solidFill>
          <a:latin typeface="Arial" charset="0"/>
        </a:defRPr>
      </a:lvl4pPr>
      <a:lvl5pPr algn="l" defTabSz="895350" rtl="0" eaLnBrk="0" fontAlgn="base" hangingPunct="0">
        <a:spcBef>
          <a:spcPct val="0"/>
        </a:spcBef>
        <a:spcAft>
          <a:spcPct val="0"/>
        </a:spcAft>
        <a:defRPr sz="1900" b="1">
          <a:solidFill>
            <a:schemeClr val="bg1"/>
          </a:solidFill>
          <a:latin typeface="Arial" charset="0"/>
        </a:defRPr>
      </a:lvl5pPr>
      <a:lvl6pPr marL="457200" algn="l" defTabSz="895350" rtl="0" fontAlgn="base">
        <a:spcBef>
          <a:spcPct val="0"/>
        </a:spcBef>
        <a:spcAft>
          <a:spcPct val="0"/>
        </a:spcAft>
        <a:defRPr sz="1900" b="1">
          <a:solidFill>
            <a:schemeClr val="bg1"/>
          </a:solidFill>
          <a:latin typeface="Arial" charset="0"/>
        </a:defRPr>
      </a:lvl6pPr>
      <a:lvl7pPr marL="914400" algn="l" defTabSz="895350" rtl="0" fontAlgn="base">
        <a:spcBef>
          <a:spcPct val="0"/>
        </a:spcBef>
        <a:spcAft>
          <a:spcPct val="0"/>
        </a:spcAft>
        <a:defRPr sz="1900" b="1">
          <a:solidFill>
            <a:schemeClr val="bg1"/>
          </a:solidFill>
          <a:latin typeface="Arial" charset="0"/>
        </a:defRPr>
      </a:lvl7pPr>
      <a:lvl8pPr marL="1371600" algn="l" defTabSz="895350" rtl="0" fontAlgn="base">
        <a:spcBef>
          <a:spcPct val="0"/>
        </a:spcBef>
        <a:spcAft>
          <a:spcPct val="0"/>
        </a:spcAft>
        <a:defRPr sz="1900" b="1">
          <a:solidFill>
            <a:schemeClr val="bg1"/>
          </a:solidFill>
          <a:latin typeface="Arial" charset="0"/>
        </a:defRPr>
      </a:lvl8pPr>
      <a:lvl9pPr marL="1828800" algn="l" defTabSz="895350" rtl="0" fontAlgn="base">
        <a:spcBef>
          <a:spcPct val="0"/>
        </a:spcBef>
        <a:spcAft>
          <a:spcPct val="0"/>
        </a:spcAft>
        <a:defRPr sz="1900" b="1">
          <a:solidFill>
            <a:schemeClr val="bg1"/>
          </a:solidFill>
          <a:latin typeface="Arial" charset="0"/>
        </a:defRPr>
      </a:lvl9pPr>
    </p:titleStyle>
    <p:bodyStyle>
      <a:lvl1pPr marL="342900" indent="-342900" algn="l" defTabSz="895350" rtl="0" eaLnBrk="0" fontAlgn="base" hangingPunct="0">
        <a:spcBef>
          <a:spcPct val="0"/>
        </a:spcBef>
        <a:spcAft>
          <a:spcPct val="0"/>
        </a:spcAft>
        <a:buSzPct val="120000"/>
        <a:buChar char="•"/>
        <a:defRPr sz="1600">
          <a:solidFill>
            <a:schemeClr val="tx1"/>
          </a:solidFill>
          <a:latin typeface="+mn-lt"/>
          <a:ea typeface="+mn-ea"/>
          <a:cs typeface="+mn-cs"/>
        </a:defRPr>
      </a:lvl1pPr>
      <a:lvl2pPr marL="144463" indent="-142875" algn="l" defTabSz="895350" rtl="0" eaLnBrk="0" fontAlgn="base" hangingPunct="0">
        <a:spcBef>
          <a:spcPct val="0"/>
        </a:spcBef>
        <a:spcAft>
          <a:spcPct val="0"/>
        </a:spcAft>
        <a:buClr>
          <a:schemeClr val="tx2"/>
        </a:buClr>
        <a:buSzPct val="120000"/>
        <a:buChar char="•"/>
        <a:defRPr sz="1600">
          <a:solidFill>
            <a:schemeClr val="tx1"/>
          </a:solidFill>
          <a:latin typeface="+mn-lt"/>
        </a:defRPr>
      </a:lvl2pPr>
      <a:lvl3pPr marL="295275" indent="-149225" algn="l" defTabSz="895350"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1800" indent="-134938" algn="l" defTabSz="895350" rtl="0" eaLnBrk="0" fontAlgn="base" hangingPunct="0">
        <a:spcBef>
          <a:spcPct val="0"/>
        </a:spcBef>
        <a:spcAft>
          <a:spcPct val="0"/>
        </a:spcAft>
        <a:buClr>
          <a:schemeClr val="tx2"/>
        </a:buClr>
        <a:buSzPct val="89000"/>
        <a:buChar char="•"/>
        <a:defRPr sz="1600">
          <a:solidFill>
            <a:schemeClr val="tx1"/>
          </a:solidFill>
          <a:latin typeface="+mn-lt"/>
        </a:defRPr>
      </a:lvl4pPr>
      <a:lvl5pPr marL="582613" indent="-149225" algn="l" defTabSz="895350"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398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4970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542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114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2052" name="Picture 1064" descr="capa-1 copy"/>
          <p:cNvPicPr>
            <a:picLocks noChangeAspect="1" noChangeArrowheads="1"/>
          </p:cNvPicPr>
          <p:nvPr/>
        </p:nvPicPr>
        <p:blipFill>
          <a:blip r:embed="rId18"/>
          <a:srcRect/>
          <a:stretch>
            <a:fillRect/>
          </a:stretch>
        </p:blipFill>
        <p:spPr bwMode="auto">
          <a:xfrm>
            <a:off x="0" y="0"/>
            <a:ext cx="8961438" cy="6721475"/>
          </a:xfrm>
          <a:prstGeom prst="rect">
            <a:avLst/>
          </a:prstGeom>
          <a:noFill/>
          <a:ln w="9525">
            <a:noFill/>
            <a:miter lim="800000"/>
            <a:headEnd/>
            <a:tailEnd/>
          </a:ln>
        </p:spPr>
      </p:pic>
      <p:graphicFrame>
        <p:nvGraphicFramePr>
          <p:cNvPr id="2050" name="Rectangle 1059"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335" r:id="rId19" imgW="0" imgH="0" progId="">
                  <p:embed/>
                </p:oleObj>
              </mc:Choice>
              <mc:Fallback>
                <p:oleObj r:id="rId19"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053" name="McK Title Elements"/>
          <p:cNvGrpSpPr>
            <a:grpSpLocks/>
          </p:cNvGrpSpPr>
          <p:nvPr/>
        </p:nvGrpSpPr>
        <p:grpSpPr bwMode="auto">
          <a:xfrm>
            <a:off x="2640013" y="2139950"/>
            <a:ext cx="5027612" cy="4510088"/>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eaLnBrk="1" hangingPunct="1">
                <a:buSzTx/>
                <a:defRPr/>
              </a:pPr>
              <a:r>
                <a:rPr lang="en-GB" sz="1400" dirty="0"/>
                <a:t>CONFIDENTIAL</a:t>
              </a:r>
            </a:p>
          </p:txBody>
        </p:sp>
        <p:sp>
          <p:nvSpPr>
            <p:cNvPr id="14" name="McK Document" hidden="1"/>
            <p:cNvSpPr txBox="1">
              <a:spLocks noChangeArrowheads="1"/>
            </p:cNvSpPr>
            <p:nvPr/>
          </p:nvSpPr>
          <p:spPr bwMode="gray">
            <a:xfrm>
              <a:off x="1663" y="3049"/>
              <a:ext cx="3167" cy="134"/>
            </a:xfrm>
            <a:prstGeom prst="rect">
              <a:avLst/>
            </a:prstGeom>
            <a:noFill/>
            <a:ln w="9525">
              <a:noFill/>
              <a:miter lim="800000"/>
              <a:headEnd/>
              <a:tailEnd/>
            </a:ln>
            <a:effectLst/>
          </p:spPr>
          <p:txBody>
            <a:bodyPr lIns="0" tIns="0" rIns="0" bIns="0" anchor="b">
              <a:spAutoFit/>
            </a:bodyPr>
            <a:lstStyle/>
            <a:p>
              <a:pPr eaLnBrk="1" hangingPunct="1">
                <a:buSzTx/>
                <a:defRPr/>
              </a:pPr>
              <a:r>
                <a:rPr lang="en-GB" sz="1400" dirty="0"/>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eaLnBrk="1" hangingPunct="1">
                <a:buSzTx/>
                <a:defRPr/>
              </a:pPr>
              <a:r>
                <a:rPr lang="en-GB" sz="1400" dirty="0"/>
                <a:t>Date</a:t>
              </a:r>
            </a:p>
          </p:txBody>
        </p:sp>
        <p:sp>
          <p:nvSpPr>
            <p:cNvPr id="16" name="McK Disclaimer" hidden="1"/>
            <p:cNvSpPr>
              <a:spLocks noChangeArrowheads="1"/>
            </p:cNvSpPr>
            <p:nvPr>
              <p:custDataLst>
                <p:tags r:id="rId17"/>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04863">
                <a:buSzTx/>
                <a:defRPr/>
              </a:pPr>
              <a:r>
                <a:rPr lang="en-GB" sz="900" dirty="0"/>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06400" y="495300"/>
            <a:ext cx="3048000" cy="212725"/>
          </a:xfrm>
          <a:prstGeom prst="rect">
            <a:avLst/>
          </a:prstGeom>
          <a:noFill/>
          <a:ln w="9525">
            <a:noFill/>
            <a:miter lim="800000"/>
            <a:headEnd/>
            <a:tailEnd/>
          </a:ln>
          <a:effectLst/>
        </p:spPr>
        <p:txBody>
          <a:bodyPr lIns="0" tIns="0" rIns="0" bIns="0">
            <a:spAutoFit/>
          </a:bodyPr>
          <a:lstStyle/>
          <a:p>
            <a:pPr defTabSz="895350" eaLnBrk="1" hangingPunct="1">
              <a:defRPr/>
            </a:pPr>
            <a:r>
              <a:rPr lang="en-US" sz="1400" dirty="0">
                <a:solidFill>
                  <a:schemeClr val="bg1"/>
                </a:solidFill>
              </a:rPr>
              <a:t>Working Draft    </a:t>
            </a:r>
          </a:p>
        </p:txBody>
      </p:sp>
      <p:sp>
        <p:nvSpPr>
          <p:cNvPr id="18" name="Working Draft" hidden="1"/>
          <p:cNvSpPr txBox="1">
            <a:spLocks noChangeArrowheads="1"/>
          </p:cNvSpPr>
          <p:nvPr/>
        </p:nvSpPr>
        <p:spPr bwMode="gray">
          <a:xfrm>
            <a:off x="406400" y="735013"/>
            <a:ext cx="4249738" cy="182562"/>
          </a:xfrm>
          <a:prstGeom prst="rect">
            <a:avLst/>
          </a:prstGeom>
          <a:noFill/>
          <a:ln w="9525">
            <a:noFill/>
            <a:miter lim="800000"/>
            <a:headEnd/>
            <a:tailEnd/>
          </a:ln>
          <a:effectLst/>
        </p:spPr>
        <p:txBody>
          <a:bodyPr wrap="none" lIns="0" tIns="0" rIns="0" bIns="0">
            <a:spAutoFit/>
          </a:bodyPr>
          <a:lstStyle/>
          <a:p>
            <a:pPr eaLnBrk="1" hangingPunct="1">
              <a:buSzTx/>
              <a:defRPr/>
            </a:pPr>
            <a:r>
              <a:rPr lang="en-US" sz="1200" dirty="0">
                <a:solidFill>
                  <a:schemeClr val="bg1"/>
                </a:solidFill>
              </a:rPr>
              <a:t>Last Modified 02/08/2007 12:22:44 South Africa Standard Time</a:t>
            </a:r>
          </a:p>
        </p:txBody>
      </p:sp>
      <p:sp>
        <p:nvSpPr>
          <p:cNvPr id="19" name="Printed" hidden="1"/>
          <p:cNvSpPr txBox="1">
            <a:spLocks noChangeArrowheads="1"/>
          </p:cNvSpPr>
          <p:nvPr/>
        </p:nvSpPr>
        <p:spPr bwMode="gray">
          <a:xfrm>
            <a:off x="406400" y="952500"/>
            <a:ext cx="3827463" cy="182563"/>
          </a:xfrm>
          <a:prstGeom prst="rect">
            <a:avLst/>
          </a:prstGeom>
          <a:noFill/>
          <a:ln w="9525">
            <a:noFill/>
            <a:miter lim="800000"/>
            <a:headEnd/>
            <a:tailEnd/>
          </a:ln>
          <a:effectLst/>
        </p:spPr>
        <p:txBody>
          <a:bodyPr wrap="none" lIns="0" tIns="0" rIns="0" bIns="0">
            <a:spAutoFit/>
          </a:bodyPr>
          <a:lstStyle/>
          <a:p>
            <a:pPr eaLnBrk="1" hangingPunct="1">
              <a:buSzTx/>
              <a:defRPr/>
            </a:pPr>
            <a:r>
              <a:rPr lang="en-US" sz="1200" dirty="0">
                <a:solidFill>
                  <a:schemeClr val="bg1"/>
                </a:solidFill>
              </a:rPr>
              <a:t>Printed 15/07/2007 17:37:08 South Africa Standard Time</a:t>
            </a:r>
          </a:p>
        </p:txBody>
      </p:sp>
      <p:sp>
        <p:nvSpPr>
          <p:cNvPr id="2057" name="Rectangle 2"/>
          <p:cNvSpPr>
            <a:spLocks noGrp="1" noChangeArrowheads="1"/>
          </p:cNvSpPr>
          <p:nvPr>
            <p:ph type="title"/>
            <p:custDataLst>
              <p:tags r:id="rId15"/>
            </p:custDataLst>
          </p:nvPr>
        </p:nvSpPr>
        <p:spPr bwMode="gray">
          <a:xfrm>
            <a:off x="119063" y="198438"/>
            <a:ext cx="8618537"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2058" name="Rectangle 3"/>
          <p:cNvSpPr>
            <a:spLocks noGrp="1" noChangeArrowheads="1"/>
          </p:cNvSpPr>
          <p:nvPr>
            <p:ph type="body" idx="1"/>
            <p:custDataLst>
              <p:tags r:id="rId16"/>
            </p:custDataLst>
          </p:nvPr>
        </p:nvSpPr>
        <p:spPr bwMode="gray">
          <a:xfrm>
            <a:off x="122238" y="1273175"/>
            <a:ext cx="8618537"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 name="doc id"/>
          <p:cNvSpPr>
            <a:spLocks noGrp="1" noChangeArrowheads="1"/>
          </p:cNvSpPr>
          <p:nvPr>
            <p:ph type="ftr" sz="quarter" idx="3"/>
          </p:nvPr>
        </p:nvSpPr>
        <p:spPr bwMode="gray">
          <a:xfrm>
            <a:off x="8329613" y="36513"/>
            <a:ext cx="407987" cy="152400"/>
          </a:xfrm>
          <a:prstGeom prst="rect">
            <a:avLst/>
          </a:prstGeom>
          <a:ln>
            <a:miter lim="800000"/>
            <a:headEnd/>
            <a:tailEnd/>
          </a:ln>
        </p:spPr>
        <p:txBody>
          <a:bodyPr vert="horz" wrap="none" lIns="0" tIns="0" rIns="0" bIns="0" numCol="1" anchor="t" anchorCtr="0" compatLnSpc="1">
            <a:prstTxWarp prst="textNoShape">
              <a:avLst/>
            </a:prstTxWarp>
            <a:spAutoFit/>
          </a:bodyPr>
          <a:lstStyle>
            <a:lvl1pPr algn="r" eaLnBrk="1" hangingPunct="1">
              <a:defRPr sz="1000" b="0"/>
            </a:lvl1pPr>
          </a:lstStyle>
          <a:p>
            <a:pPr>
              <a:defRPr/>
            </a:pPr>
            <a:endParaRPr lang="en-ZA"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advTm="20000"/>
  <p:timing>
    <p:tnLst>
      <p:par>
        <p:cTn id="1" dur="indefinite" restart="never" nodeType="tmRoot"/>
      </p:par>
    </p:tnLst>
  </p:timing>
  <p:hf hdr="0" ftr="0" dt="0"/>
  <p:txStyles>
    <p:titleStyle>
      <a:lvl1pPr algn="l" defTabSz="895350" rtl="0" eaLnBrk="0" fontAlgn="base" hangingPunct="0">
        <a:spcBef>
          <a:spcPct val="0"/>
        </a:spcBef>
        <a:spcAft>
          <a:spcPct val="0"/>
        </a:spcAft>
        <a:defRPr sz="1900" b="1">
          <a:solidFill>
            <a:schemeClr val="bg1"/>
          </a:solidFill>
          <a:latin typeface="+mj-lt"/>
          <a:ea typeface="+mj-ea"/>
          <a:cs typeface="+mj-cs"/>
        </a:defRPr>
      </a:lvl1pPr>
      <a:lvl2pPr algn="l" defTabSz="895350" rtl="0" eaLnBrk="0" fontAlgn="base" hangingPunct="0">
        <a:spcBef>
          <a:spcPct val="0"/>
        </a:spcBef>
        <a:spcAft>
          <a:spcPct val="0"/>
        </a:spcAft>
        <a:defRPr sz="1900" b="1">
          <a:solidFill>
            <a:schemeClr val="bg1"/>
          </a:solidFill>
          <a:latin typeface="Arial" charset="0"/>
        </a:defRPr>
      </a:lvl2pPr>
      <a:lvl3pPr algn="l" defTabSz="895350" rtl="0" eaLnBrk="0" fontAlgn="base" hangingPunct="0">
        <a:spcBef>
          <a:spcPct val="0"/>
        </a:spcBef>
        <a:spcAft>
          <a:spcPct val="0"/>
        </a:spcAft>
        <a:defRPr sz="1900" b="1">
          <a:solidFill>
            <a:schemeClr val="bg1"/>
          </a:solidFill>
          <a:latin typeface="Arial" charset="0"/>
        </a:defRPr>
      </a:lvl3pPr>
      <a:lvl4pPr algn="l" defTabSz="895350" rtl="0" eaLnBrk="0" fontAlgn="base" hangingPunct="0">
        <a:spcBef>
          <a:spcPct val="0"/>
        </a:spcBef>
        <a:spcAft>
          <a:spcPct val="0"/>
        </a:spcAft>
        <a:defRPr sz="1900" b="1">
          <a:solidFill>
            <a:schemeClr val="bg1"/>
          </a:solidFill>
          <a:latin typeface="Arial" charset="0"/>
        </a:defRPr>
      </a:lvl4pPr>
      <a:lvl5pPr algn="l" defTabSz="895350" rtl="0" eaLnBrk="0" fontAlgn="base" hangingPunct="0">
        <a:spcBef>
          <a:spcPct val="0"/>
        </a:spcBef>
        <a:spcAft>
          <a:spcPct val="0"/>
        </a:spcAft>
        <a:defRPr sz="1900" b="1">
          <a:solidFill>
            <a:schemeClr val="bg1"/>
          </a:solidFill>
          <a:latin typeface="Arial" charset="0"/>
        </a:defRPr>
      </a:lvl5pPr>
      <a:lvl6pPr marL="457200" algn="l" defTabSz="895350" rtl="0" fontAlgn="base">
        <a:spcBef>
          <a:spcPct val="0"/>
        </a:spcBef>
        <a:spcAft>
          <a:spcPct val="0"/>
        </a:spcAft>
        <a:defRPr sz="1900" b="1">
          <a:solidFill>
            <a:schemeClr val="bg1"/>
          </a:solidFill>
          <a:latin typeface="Arial" charset="0"/>
        </a:defRPr>
      </a:lvl6pPr>
      <a:lvl7pPr marL="914400" algn="l" defTabSz="895350" rtl="0" fontAlgn="base">
        <a:spcBef>
          <a:spcPct val="0"/>
        </a:spcBef>
        <a:spcAft>
          <a:spcPct val="0"/>
        </a:spcAft>
        <a:defRPr sz="1900" b="1">
          <a:solidFill>
            <a:schemeClr val="bg1"/>
          </a:solidFill>
          <a:latin typeface="Arial" charset="0"/>
        </a:defRPr>
      </a:lvl7pPr>
      <a:lvl8pPr marL="1371600" algn="l" defTabSz="895350" rtl="0" fontAlgn="base">
        <a:spcBef>
          <a:spcPct val="0"/>
        </a:spcBef>
        <a:spcAft>
          <a:spcPct val="0"/>
        </a:spcAft>
        <a:defRPr sz="1900" b="1">
          <a:solidFill>
            <a:schemeClr val="bg1"/>
          </a:solidFill>
          <a:latin typeface="Arial" charset="0"/>
        </a:defRPr>
      </a:lvl8pPr>
      <a:lvl9pPr marL="1828800" algn="l" defTabSz="895350" rtl="0" fontAlgn="base">
        <a:spcBef>
          <a:spcPct val="0"/>
        </a:spcBef>
        <a:spcAft>
          <a:spcPct val="0"/>
        </a:spcAft>
        <a:defRPr sz="1900" b="1">
          <a:solidFill>
            <a:schemeClr val="bg1"/>
          </a:solidFill>
          <a:latin typeface="Arial" charset="0"/>
        </a:defRPr>
      </a:lvl9pPr>
    </p:titleStyle>
    <p:bodyStyle>
      <a:lvl1pPr marL="342900" indent="-342900" algn="l" defTabSz="895350" rtl="0" eaLnBrk="0" fontAlgn="base" hangingPunct="0">
        <a:spcBef>
          <a:spcPct val="0"/>
        </a:spcBef>
        <a:spcAft>
          <a:spcPct val="0"/>
        </a:spcAft>
        <a:buSzPct val="120000"/>
        <a:buChar char="•"/>
        <a:defRPr sz="1600">
          <a:solidFill>
            <a:schemeClr val="tx1"/>
          </a:solidFill>
          <a:latin typeface="+mn-lt"/>
          <a:ea typeface="+mn-ea"/>
          <a:cs typeface="+mn-cs"/>
        </a:defRPr>
      </a:lvl1pPr>
      <a:lvl2pPr marL="144463" indent="-142875" algn="l" defTabSz="895350" rtl="0" eaLnBrk="0" fontAlgn="base" hangingPunct="0">
        <a:spcBef>
          <a:spcPct val="0"/>
        </a:spcBef>
        <a:spcAft>
          <a:spcPct val="0"/>
        </a:spcAft>
        <a:buClr>
          <a:schemeClr val="tx2"/>
        </a:buClr>
        <a:buSzPct val="120000"/>
        <a:buChar char="•"/>
        <a:defRPr sz="1600">
          <a:solidFill>
            <a:schemeClr val="tx1"/>
          </a:solidFill>
          <a:latin typeface="+mn-lt"/>
        </a:defRPr>
      </a:lvl2pPr>
      <a:lvl3pPr marL="295275" indent="-149225" algn="l" defTabSz="895350"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1800" indent="-134938" algn="l" defTabSz="895350" rtl="0" eaLnBrk="0" fontAlgn="base" hangingPunct="0">
        <a:spcBef>
          <a:spcPct val="0"/>
        </a:spcBef>
        <a:spcAft>
          <a:spcPct val="0"/>
        </a:spcAft>
        <a:buClr>
          <a:schemeClr val="tx2"/>
        </a:buClr>
        <a:buSzPct val="89000"/>
        <a:buChar char="•"/>
        <a:defRPr sz="1600">
          <a:solidFill>
            <a:schemeClr val="tx1"/>
          </a:solidFill>
          <a:latin typeface="+mn-lt"/>
        </a:defRPr>
      </a:lvl4pPr>
      <a:lvl5pPr marL="582613" indent="-149225" algn="l" defTabSz="895350"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398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4970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542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11413" indent="-149225" algn="l" defTabSz="895350"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5" name="Rectangle 3"/>
          <p:cNvSpPr>
            <a:spLocks noGrp="1" noChangeArrowheads="1"/>
          </p:cNvSpPr>
          <p:nvPr>
            <p:ph type="body" idx="1"/>
          </p:nvPr>
        </p:nvSpPr>
        <p:spPr>
          <a:xfrm>
            <a:off x="186315" y="338571"/>
            <a:ext cx="8569325" cy="4062651"/>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indent="0" algn="ctr" eaLnBrk="1" hangingPunct="1">
              <a:buFontTx/>
              <a:buNone/>
            </a:pPr>
            <a:r>
              <a:rPr lang="en-ZA" sz="6600" b="1" cap="all" dirty="0" smtClean="0">
                <a:ln w="0"/>
                <a:blipFill>
                  <a:blip r:embed="rId3"/>
                  <a:tile tx="0" ty="0" sx="100000" sy="100000" flip="none" algn="tl"/>
                </a:blipFill>
                <a:effectLst>
                  <a:reflection blurRad="12700" stA="50000" endPos="50000" dist="5000" dir="5400000" sy="-100000" rotWithShape="0"/>
                </a:effectLst>
              </a:rPr>
              <a:t>70,</a:t>
            </a:r>
          </a:p>
          <a:p>
            <a:pPr marL="0" indent="0" algn="ctr" eaLnBrk="1" hangingPunct="1">
              <a:buFontTx/>
              <a:buNone/>
            </a:pPr>
            <a:r>
              <a:rPr lang="en-ZA" sz="6600" b="1" cap="all" dirty="0" smtClean="0">
                <a:ln w="0"/>
                <a:blipFill>
                  <a:blip r:embed="rId3"/>
                  <a:tile tx="0" ty="0" sx="100000" sy="100000" flip="none" algn="tl"/>
                </a:blipFill>
                <a:effectLst>
                  <a:reflection blurRad="12700" stA="50000" endPos="50000" dist="5000" dir="5400000" sy="-100000" rotWithShape="0"/>
                </a:effectLst>
              </a:rPr>
              <a:t>20,</a:t>
            </a:r>
          </a:p>
          <a:p>
            <a:pPr marL="0" indent="0" algn="ctr" eaLnBrk="1" hangingPunct="1">
              <a:buFontTx/>
              <a:buNone/>
            </a:pPr>
            <a:r>
              <a:rPr lang="en-ZA" sz="6600" b="1" cap="all" dirty="0" smtClean="0">
                <a:ln w="0"/>
                <a:blipFill>
                  <a:blip r:embed="rId3"/>
                  <a:tile tx="0" ty="0" sx="100000" sy="100000" flip="none" algn="tl"/>
                </a:blipFill>
                <a:effectLst>
                  <a:reflection blurRad="12700" stA="50000" endPos="50000" dist="5000" dir="5400000" sy="-100000" rotWithShape="0"/>
                </a:effectLst>
              </a:rPr>
              <a:t>10 </a:t>
            </a:r>
          </a:p>
          <a:p>
            <a:pPr marL="0" indent="0" algn="ctr" eaLnBrk="1" hangingPunct="1">
              <a:buFontTx/>
              <a:buNone/>
            </a:pPr>
            <a:r>
              <a:rPr lang="en-ZA" sz="6600" b="1" cap="all" dirty="0" smtClean="0">
                <a:ln w="0"/>
                <a:blipFill>
                  <a:blip r:embed="rId3"/>
                  <a:tile tx="0" ty="0" sx="100000" sy="100000" flip="none" algn="tl"/>
                </a:blipFill>
                <a:effectLst>
                  <a:reflection blurRad="12700" stA="50000" endPos="50000" dist="5000" dir="5400000" sy="-100000" rotWithShape="0"/>
                </a:effectLst>
              </a:rPr>
              <a:t>PRINCIPLES </a:t>
            </a:r>
            <a:endParaRPr lang="en-ZA" sz="6600" b="1" cap="all" dirty="0" smtClean="0">
              <a:ln w="0"/>
              <a:blipFill>
                <a:blip r:embed="rId3"/>
                <a:tile tx="0" ty="0" sx="100000" sy="100000" flip="none" algn="tl"/>
              </a:blipFill>
              <a:effectLst>
                <a:reflection blurRad="12700" stA="50000" endPos="50000" dist="5000" dir="5400000" sy="-100000" rotWithShape="0"/>
              </a:effectLst>
            </a:endParaRPr>
          </a:p>
        </p:txBody>
      </p:sp>
    </p:spTree>
    <p:extLst>
      <p:ext uri="{BB962C8B-B14F-4D97-AF65-F5344CB8AC3E}">
        <p14:creationId xmlns:p14="http://schemas.microsoft.com/office/powerpoint/2010/main" val="4109288514"/>
      </p:ext>
    </p:extLst>
  </p:cSld>
  <p:clrMapOvr>
    <a:masterClrMapping/>
  </p:clrMapOvr>
  <p:transition advTm="2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55FC441-BD6A-4CF4-AC8A-F64B5D009AD3}" type="slidenum">
              <a:rPr lang="en-GB" smtClean="0"/>
              <a:pPr>
                <a:defRPr/>
              </a:pPr>
              <a:t>1</a:t>
            </a:fld>
            <a:endParaRPr lang="en-GB" dirty="0"/>
          </a:p>
        </p:txBody>
      </p:sp>
      <p:graphicFrame>
        <p:nvGraphicFramePr>
          <p:cNvPr id="5" name="Diagram 4"/>
          <p:cNvGraphicFramePr/>
          <p:nvPr>
            <p:extLst>
              <p:ext uri="{D42A27DB-BD31-4B8C-83A1-F6EECF244321}">
                <p14:modId xmlns:p14="http://schemas.microsoft.com/office/powerpoint/2010/main" val="3469887460"/>
              </p:ext>
            </p:extLst>
          </p:nvPr>
        </p:nvGraphicFramePr>
        <p:xfrm>
          <a:off x="0" y="811530"/>
          <a:ext cx="8961438" cy="5406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272272" y="148717"/>
            <a:ext cx="5775940" cy="523220"/>
          </a:xfrm>
          <a:prstGeom prst="rect">
            <a:avLst/>
          </a:prstGeom>
        </p:spPr>
        <p:txBody>
          <a:bodyPr wrap="none">
            <a:spAutoFit/>
          </a:bodyPr>
          <a:lstStyle/>
          <a:p>
            <a:pPr defTabSz="938213">
              <a:defRPr/>
            </a:pPr>
            <a:r>
              <a:rPr lang="en-ZA" sz="2800" b="1" dirty="0" smtClean="0">
                <a:solidFill>
                  <a:schemeClr val="bg1"/>
                </a:solidFill>
                <a:effectLst>
                  <a:outerShdw blurRad="38100" dist="38100" dir="2700000" algn="tl">
                    <a:srgbClr val="C0C0C0"/>
                  </a:outerShdw>
                </a:effectLst>
                <a:latin typeface="+mj-lt"/>
                <a:ea typeface="+mj-ea"/>
                <a:cs typeface="+mj-cs"/>
              </a:rPr>
              <a:t>10 / 20 / 70 Principle of Learning:</a:t>
            </a:r>
            <a:endParaRPr lang="en-ZA" sz="2800" b="1" dirty="0">
              <a:solidFill>
                <a:schemeClr val="bg1"/>
              </a:solidFill>
              <a:effectLst>
                <a:outerShdw blurRad="38100" dist="38100" dir="2700000" algn="tl">
                  <a:srgbClr val="C0C0C0"/>
                </a:outerShdw>
              </a:effectLst>
              <a:latin typeface="+mj-lt"/>
              <a:ea typeface="+mj-ea"/>
              <a:cs typeface="+mj-cs"/>
            </a:endParaRPr>
          </a:p>
        </p:txBody>
      </p:sp>
    </p:spTree>
    <p:extLst>
      <p:ext uri="{BB962C8B-B14F-4D97-AF65-F5344CB8AC3E}">
        <p14:creationId xmlns:p14="http://schemas.microsoft.com/office/powerpoint/2010/main" val="2795892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55FC441-BD6A-4CF4-AC8A-F64B5D009AD3}" type="slidenum">
              <a:rPr lang="en-GB" smtClean="0"/>
              <a:pPr>
                <a:defRPr/>
              </a:pPr>
              <a:t>2</a:t>
            </a:fld>
            <a:endParaRPr lang="en-GB" dirty="0"/>
          </a:p>
        </p:txBody>
      </p:sp>
      <p:sp>
        <p:nvSpPr>
          <p:cNvPr id="5" name="Cloud 4"/>
          <p:cNvSpPr/>
          <p:nvPr/>
        </p:nvSpPr>
        <p:spPr bwMode="auto">
          <a:xfrm>
            <a:off x="2503170" y="960119"/>
            <a:ext cx="6229350" cy="5096732"/>
          </a:xfrm>
          <a:prstGeom prst="cloud">
            <a:avLst/>
          </a:prstGeom>
          <a:noFill/>
          <a:ln w="9525" cap="flat" cmpd="sng" algn="ctr">
            <a:solidFill>
              <a:schemeClr val="tx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95350" rtl="0" eaLnBrk="1" fontAlgn="base" latinLnBrk="0" hangingPunct="1">
              <a:lnSpc>
                <a:spcPct val="100000"/>
              </a:lnSpc>
              <a:spcBef>
                <a:spcPct val="0"/>
              </a:spcBef>
              <a:spcAft>
                <a:spcPct val="0"/>
              </a:spcAft>
              <a:buClrTx/>
              <a:buSzPct val="120000"/>
              <a:buFontTx/>
              <a:buNone/>
              <a:tabLst/>
            </a:pPr>
            <a:endParaRPr kumimoji="0" lang="en-ZA" sz="1100" b="1" i="0" u="none" strike="noStrike" cap="none" normalizeH="0" baseline="0" smtClean="0">
              <a:ln>
                <a:noFill/>
              </a:ln>
              <a:solidFill>
                <a:schemeClr val="tx1"/>
              </a:solidFill>
              <a:effectLst/>
              <a:latin typeface="Arial" charset="0"/>
            </a:endParaRPr>
          </a:p>
        </p:txBody>
      </p:sp>
      <p:sp>
        <p:nvSpPr>
          <p:cNvPr id="6" name="Cloud 5"/>
          <p:cNvSpPr/>
          <p:nvPr/>
        </p:nvSpPr>
        <p:spPr bwMode="auto">
          <a:xfrm>
            <a:off x="1565910" y="605791"/>
            <a:ext cx="7315200" cy="5451060"/>
          </a:xfrm>
          <a:prstGeom prst="cloud">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95350" rtl="0" eaLnBrk="1" fontAlgn="base" latinLnBrk="0" hangingPunct="1">
              <a:lnSpc>
                <a:spcPct val="100000"/>
              </a:lnSpc>
              <a:spcBef>
                <a:spcPct val="0"/>
              </a:spcBef>
              <a:spcAft>
                <a:spcPct val="0"/>
              </a:spcAft>
              <a:buClrTx/>
              <a:buSzPct val="120000"/>
              <a:buFontTx/>
              <a:buNone/>
              <a:tabLst/>
            </a:pPr>
            <a:endParaRPr kumimoji="0" lang="en-ZA" sz="1100" b="1" i="0" u="none" strike="noStrike" cap="none" normalizeH="0" baseline="0" smtClean="0">
              <a:ln>
                <a:noFill/>
              </a:ln>
              <a:solidFill>
                <a:schemeClr val="tx1"/>
              </a:solidFill>
              <a:effectLst/>
              <a:latin typeface="Arial" charset="0"/>
            </a:endParaRPr>
          </a:p>
        </p:txBody>
      </p:sp>
      <p:sp>
        <p:nvSpPr>
          <p:cNvPr id="7" name="TextBox 6"/>
          <p:cNvSpPr txBox="1"/>
          <p:nvPr/>
        </p:nvSpPr>
        <p:spPr>
          <a:xfrm>
            <a:off x="3165792" y="2076259"/>
            <a:ext cx="5955348" cy="3108543"/>
          </a:xfrm>
          <a:prstGeom prst="rect">
            <a:avLst/>
          </a:prstGeom>
          <a:noFill/>
        </p:spPr>
        <p:txBody>
          <a:bodyPr wrap="square" rtlCol="0">
            <a:spAutoFit/>
          </a:bodyPr>
          <a:lstStyle/>
          <a:p>
            <a:pPr marL="685800" indent="-685800">
              <a:buFont typeface="Arial" pitchFamily="34" charset="0"/>
              <a:buChar char="•"/>
            </a:pPr>
            <a:r>
              <a:rPr lang="en-ZA" sz="2800" dirty="0" smtClean="0"/>
              <a:t>Attendance</a:t>
            </a:r>
          </a:p>
          <a:p>
            <a:pPr marL="685800" indent="-685800">
              <a:buFont typeface="Arial" pitchFamily="34" charset="0"/>
              <a:buChar char="•"/>
            </a:pPr>
            <a:r>
              <a:rPr lang="en-ZA" sz="2800" dirty="0" smtClean="0"/>
              <a:t>Contribution and participation </a:t>
            </a:r>
          </a:p>
          <a:p>
            <a:pPr marL="685800" indent="-685800">
              <a:buFont typeface="Arial" pitchFamily="34" charset="0"/>
              <a:buChar char="•"/>
            </a:pPr>
            <a:r>
              <a:rPr lang="en-ZA" sz="2800" dirty="0" smtClean="0"/>
              <a:t>Reading</a:t>
            </a:r>
          </a:p>
          <a:p>
            <a:pPr marL="685800" indent="-685800">
              <a:buFont typeface="Arial" pitchFamily="34" charset="0"/>
              <a:buChar char="•"/>
            </a:pPr>
            <a:r>
              <a:rPr lang="en-ZA" sz="2800" dirty="0" smtClean="0"/>
              <a:t>Theory</a:t>
            </a:r>
          </a:p>
          <a:p>
            <a:pPr marL="685800" indent="-685800">
              <a:buFont typeface="Arial" pitchFamily="34" charset="0"/>
              <a:buChar char="•"/>
            </a:pPr>
            <a:r>
              <a:rPr lang="en-ZA" sz="2800" dirty="0" smtClean="0"/>
              <a:t>Individual activities</a:t>
            </a:r>
          </a:p>
          <a:p>
            <a:pPr marL="685800" indent="-685800">
              <a:buFont typeface="Arial" pitchFamily="34" charset="0"/>
              <a:buChar char="•"/>
            </a:pPr>
            <a:r>
              <a:rPr lang="en-ZA" sz="2800" dirty="0" smtClean="0"/>
              <a:t>Facilitation</a:t>
            </a:r>
          </a:p>
          <a:p>
            <a:endParaRPr lang="en-ZA" sz="2800" dirty="0"/>
          </a:p>
        </p:txBody>
      </p:sp>
      <p:grpSp>
        <p:nvGrpSpPr>
          <p:cNvPr id="9" name="Group 8"/>
          <p:cNvGrpSpPr/>
          <p:nvPr/>
        </p:nvGrpSpPr>
        <p:grpSpPr>
          <a:xfrm>
            <a:off x="290163" y="3105656"/>
            <a:ext cx="2898807" cy="2951195"/>
            <a:chOff x="2480354" y="1730044"/>
            <a:chExt cx="2162556" cy="2162556"/>
          </a:xfrm>
          <a:solidFill>
            <a:schemeClr val="accent6">
              <a:lumMod val="40000"/>
              <a:lumOff val="60000"/>
            </a:schemeClr>
          </a:solidFill>
        </p:grpSpPr>
        <p:sp>
          <p:nvSpPr>
            <p:cNvPr id="10" name="Shape 9"/>
            <p:cNvSpPr/>
            <p:nvPr/>
          </p:nvSpPr>
          <p:spPr>
            <a:xfrm>
              <a:off x="2480354" y="1730044"/>
              <a:ext cx="2162556" cy="2162556"/>
            </a:xfrm>
            <a:prstGeom prst="gear6">
              <a:avLst/>
            </a:prstGeom>
            <a:grpFill/>
          </p:spPr>
          <p:style>
            <a:lnRef idx="2">
              <a:schemeClr val="lt1">
                <a:hueOff val="0"/>
                <a:satOff val="0"/>
                <a:lumOff val="0"/>
                <a:alphaOff val="0"/>
              </a:schemeClr>
            </a:lnRef>
            <a:fillRef idx="1">
              <a:schemeClr val="accent6">
                <a:shade val="80000"/>
                <a:hueOff val="112415"/>
                <a:satOff val="962"/>
                <a:lumOff val="11671"/>
                <a:alphaOff val="0"/>
              </a:schemeClr>
            </a:fillRef>
            <a:effectRef idx="0">
              <a:schemeClr val="accent6">
                <a:shade val="80000"/>
                <a:hueOff val="112415"/>
                <a:satOff val="962"/>
                <a:lumOff val="11671"/>
                <a:alphaOff val="0"/>
              </a:schemeClr>
            </a:effectRef>
            <a:fontRef idx="minor">
              <a:schemeClr val="lt1"/>
            </a:fontRef>
          </p:style>
        </p:sp>
        <p:sp>
          <p:nvSpPr>
            <p:cNvPr id="11" name="Shape 4"/>
            <p:cNvSpPr/>
            <p:nvPr/>
          </p:nvSpPr>
          <p:spPr>
            <a:xfrm>
              <a:off x="3024784" y="2277764"/>
              <a:ext cx="1073696" cy="106711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2400" b="1" kern="1200" dirty="0" smtClean="0">
                  <a:solidFill>
                    <a:schemeClr val="tx1"/>
                  </a:solidFill>
                </a:rPr>
                <a:t>10% Class Room</a:t>
              </a:r>
              <a:endParaRPr lang="en-ZA" sz="2400" b="1" kern="1200" dirty="0">
                <a:solidFill>
                  <a:schemeClr val="tx1"/>
                </a:solidFill>
              </a:endParaRPr>
            </a:p>
          </p:txBody>
        </p:sp>
      </p:grpSp>
      <p:sp>
        <p:nvSpPr>
          <p:cNvPr id="12" name="Rectangle 11"/>
          <p:cNvSpPr/>
          <p:nvPr/>
        </p:nvSpPr>
        <p:spPr>
          <a:xfrm>
            <a:off x="100955" y="82571"/>
            <a:ext cx="6654387" cy="523220"/>
          </a:xfrm>
          <a:prstGeom prst="rect">
            <a:avLst/>
          </a:prstGeom>
        </p:spPr>
        <p:txBody>
          <a:bodyPr wrap="none">
            <a:spAutoFit/>
          </a:bodyPr>
          <a:lstStyle/>
          <a:p>
            <a:pPr defTabSz="938213">
              <a:defRPr/>
            </a:pPr>
            <a:r>
              <a:rPr lang="en-ZA" sz="2800" b="1" dirty="0" smtClean="0">
                <a:solidFill>
                  <a:schemeClr val="bg1"/>
                </a:solidFill>
                <a:effectLst>
                  <a:outerShdw blurRad="38100" dist="38100" dir="2700000" algn="tl">
                    <a:srgbClr val="C0C0C0"/>
                  </a:outerShdw>
                </a:effectLst>
                <a:latin typeface="+mj-lt"/>
                <a:ea typeface="+mj-ea"/>
                <a:cs typeface="+mj-cs"/>
              </a:rPr>
              <a:t>The 10% of the 10 / 20 / 70 Principle  </a:t>
            </a:r>
            <a:endParaRPr lang="en-ZA" sz="2800" b="1" dirty="0">
              <a:solidFill>
                <a:schemeClr val="bg1"/>
              </a:solidFill>
              <a:effectLst>
                <a:outerShdw blurRad="38100" dist="38100" dir="2700000" algn="tl">
                  <a:srgbClr val="C0C0C0"/>
                </a:outerShdw>
              </a:effectLst>
              <a:latin typeface="+mj-lt"/>
              <a:ea typeface="+mj-ea"/>
              <a:cs typeface="+mj-cs"/>
            </a:endParaRPr>
          </a:p>
        </p:txBody>
      </p:sp>
    </p:spTree>
    <p:extLst>
      <p:ext uri="{BB962C8B-B14F-4D97-AF65-F5344CB8AC3E}">
        <p14:creationId xmlns:p14="http://schemas.microsoft.com/office/powerpoint/2010/main" val="4127759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55FC441-BD6A-4CF4-AC8A-F64B5D009AD3}" type="slidenum">
              <a:rPr lang="en-GB" smtClean="0"/>
              <a:pPr>
                <a:defRPr/>
              </a:pPr>
              <a:t>3</a:t>
            </a:fld>
            <a:endParaRPr lang="en-GB" dirty="0"/>
          </a:p>
        </p:txBody>
      </p:sp>
      <p:sp>
        <p:nvSpPr>
          <p:cNvPr id="5" name="Cloud 4"/>
          <p:cNvSpPr/>
          <p:nvPr/>
        </p:nvSpPr>
        <p:spPr bwMode="auto">
          <a:xfrm>
            <a:off x="1863090" y="605791"/>
            <a:ext cx="6789420" cy="4865081"/>
          </a:xfrm>
          <a:prstGeom prst="cloud">
            <a:avLst/>
          </a:prstGeom>
          <a:noFill/>
          <a:ln w="9525" cap="flat" cmpd="sng" algn="ctr">
            <a:solidFill>
              <a:schemeClr val="tx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95350" rtl="0" eaLnBrk="1" fontAlgn="base" latinLnBrk="0" hangingPunct="1">
              <a:lnSpc>
                <a:spcPct val="100000"/>
              </a:lnSpc>
              <a:spcBef>
                <a:spcPct val="0"/>
              </a:spcBef>
              <a:spcAft>
                <a:spcPct val="0"/>
              </a:spcAft>
              <a:buClrTx/>
              <a:buSzPct val="120000"/>
              <a:buFontTx/>
              <a:buNone/>
              <a:tabLst/>
            </a:pPr>
            <a:endParaRPr kumimoji="0" lang="en-ZA" sz="1100" b="1" i="0" u="none" strike="noStrike" cap="none" normalizeH="0" baseline="0" smtClean="0">
              <a:ln>
                <a:noFill/>
              </a:ln>
              <a:solidFill>
                <a:schemeClr val="tx1"/>
              </a:solidFill>
              <a:effectLst/>
              <a:latin typeface="Arial" charset="0"/>
            </a:endParaRPr>
          </a:p>
        </p:txBody>
      </p:sp>
      <p:sp>
        <p:nvSpPr>
          <p:cNvPr id="6" name="Cloud 5"/>
          <p:cNvSpPr/>
          <p:nvPr/>
        </p:nvSpPr>
        <p:spPr bwMode="auto">
          <a:xfrm>
            <a:off x="3188970" y="960120"/>
            <a:ext cx="4343400" cy="3154680"/>
          </a:xfrm>
          <a:prstGeom prst="cloud">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95350" rtl="0" eaLnBrk="1" fontAlgn="base" latinLnBrk="0" hangingPunct="1">
              <a:lnSpc>
                <a:spcPct val="100000"/>
              </a:lnSpc>
              <a:spcBef>
                <a:spcPct val="0"/>
              </a:spcBef>
              <a:spcAft>
                <a:spcPct val="0"/>
              </a:spcAft>
              <a:buClrTx/>
              <a:buSzPct val="120000"/>
              <a:buFontTx/>
              <a:buNone/>
              <a:tabLst/>
            </a:pPr>
            <a:endParaRPr kumimoji="0" lang="en-ZA" sz="1100" b="1" i="0" u="none" strike="noStrike" cap="none" normalizeH="0" baseline="0" smtClean="0">
              <a:ln>
                <a:noFill/>
              </a:ln>
              <a:solidFill>
                <a:schemeClr val="tx1"/>
              </a:solidFill>
              <a:effectLst/>
              <a:latin typeface="Arial" charset="0"/>
            </a:endParaRPr>
          </a:p>
        </p:txBody>
      </p:sp>
      <p:sp>
        <p:nvSpPr>
          <p:cNvPr id="7" name="TextBox 6"/>
          <p:cNvSpPr txBox="1"/>
          <p:nvPr/>
        </p:nvSpPr>
        <p:spPr>
          <a:xfrm>
            <a:off x="2788920" y="1154995"/>
            <a:ext cx="5863590" cy="3539430"/>
          </a:xfrm>
          <a:prstGeom prst="rect">
            <a:avLst/>
          </a:prstGeom>
          <a:noFill/>
        </p:spPr>
        <p:txBody>
          <a:bodyPr wrap="square" rtlCol="0">
            <a:spAutoFit/>
          </a:bodyPr>
          <a:lstStyle/>
          <a:p>
            <a:pPr marL="685800" indent="-685800">
              <a:buFont typeface="Arial" pitchFamily="34" charset="0"/>
              <a:buChar char="•"/>
            </a:pPr>
            <a:r>
              <a:rPr lang="en-ZA" sz="2800" dirty="0" smtClean="0"/>
              <a:t>Group Discussion</a:t>
            </a:r>
          </a:p>
          <a:p>
            <a:pPr marL="685800" indent="-685800">
              <a:buFont typeface="Arial" pitchFamily="34" charset="0"/>
              <a:buChar char="•"/>
            </a:pPr>
            <a:r>
              <a:rPr lang="en-ZA" sz="2800" dirty="0" smtClean="0"/>
              <a:t>Feedback</a:t>
            </a:r>
          </a:p>
          <a:p>
            <a:pPr marL="685800" indent="-685800">
              <a:buFont typeface="Arial" pitchFamily="34" charset="0"/>
              <a:buChar char="•"/>
            </a:pPr>
            <a:r>
              <a:rPr lang="en-ZA" sz="2800" dirty="0" smtClean="0"/>
              <a:t>Coaching</a:t>
            </a:r>
          </a:p>
          <a:p>
            <a:pPr marL="685800" indent="-685800">
              <a:buFont typeface="Arial" pitchFamily="34" charset="0"/>
              <a:buChar char="•"/>
            </a:pPr>
            <a:r>
              <a:rPr lang="en-ZA" sz="2800" dirty="0" smtClean="0"/>
              <a:t>Teaching others</a:t>
            </a:r>
          </a:p>
          <a:p>
            <a:pPr marL="685800" indent="-685800">
              <a:buFont typeface="Arial" pitchFamily="34" charset="0"/>
              <a:buChar char="•"/>
            </a:pPr>
            <a:r>
              <a:rPr lang="en-ZA" sz="2800" dirty="0" smtClean="0"/>
              <a:t>Presenting</a:t>
            </a:r>
          </a:p>
          <a:p>
            <a:pPr marL="685800" indent="-685800">
              <a:buFont typeface="Arial" pitchFamily="34" charset="0"/>
              <a:buChar char="•"/>
            </a:pPr>
            <a:r>
              <a:rPr lang="en-ZA" sz="2800" dirty="0" smtClean="0"/>
              <a:t>Brainstorming</a:t>
            </a:r>
          </a:p>
          <a:p>
            <a:pPr marL="685800" indent="-685800">
              <a:buFont typeface="Arial" pitchFamily="34" charset="0"/>
              <a:buChar char="•"/>
            </a:pPr>
            <a:r>
              <a:rPr lang="en-ZA" sz="2800" dirty="0" smtClean="0"/>
              <a:t>Role plays and simulations</a:t>
            </a:r>
          </a:p>
          <a:p>
            <a:pPr marL="685800" indent="-685800">
              <a:buFont typeface="Arial" pitchFamily="34" charset="0"/>
              <a:buChar char="•"/>
            </a:pPr>
            <a:r>
              <a:rPr lang="en-ZA" sz="2800" dirty="0" smtClean="0"/>
              <a:t>Self and Peer reviews</a:t>
            </a:r>
          </a:p>
        </p:txBody>
      </p:sp>
      <p:grpSp>
        <p:nvGrpSpPr>
          <p:cNvPr id="12" name="Group 11"/>
          <p:cNvGrpSpPr/>
          <p:nvPr/>
        </p:nvGrpSpPr>
        <p:grpSpPr>
          <a:xfrm>
            <a:off x="183724" y="3268498"/>
            <a:ext cx="3171014" cy="2998973"/>
            <a:chOff x="3689578" y="222682"/>
            <a:chExt cx="2237879" cy="2118863"/>
          </a:xfrm>
        </p:grpSpPr>
        <p:sp>
          <p:nvSpPr>
            <p:cNvPr id="13" name="Shape 12"/>
            <p:cNvSpPr/>
            <p:nvPr/>
          </p:nvSpPr>
          <p:spPr>
            <a:xfrm rot="20700000">
              <a:off x="3689578" y="222682"/>
              <a:ext cx="2237879" cy="2118863"/>
            </a:xfrm>
            <a:prstGeom prst="gear6">
              <a:avLst/>
            </a:prstGeom>
            <a:solidFill>
              <a:schemeClr val="accent6">
                <a:lumMod val="40000"/>
                <a:lumOff val="60000"/>
              </a:schemeClr>
            </a:solidFill>
          </p:spPr>
          <p:style>
            <a:lnRef idx="2">
              <a:schemeClr val="lt1">
                <a:hueOff val="0"/>
                <a:satOff val="0"/>
                <a:lumOff val="0"/>
                <a:alphaOff val="0"/>
              </a:schemeClr>
            </a:lnRef>
            <a:fillRef idx="1">
              <a:schemeClr val="accent6">
                <a:shade val="80000"/>
                <a:hueOff val="224831"/>
                <a:satOff val="1924"/>
                <a:lumOff val="23342"/>
                <a:alphaOff val="0"/>
              </a:schemeClr>
            </a:fillRef>
            <a:effectRef idx="0">
              <a:schemeClr val="accent6">
                <a:shade val="80000"/>
                <a:hueOff val="224831"/>
                <a:satOff val="1924"/>
                <a:lumOff val="23342"/>
                <a:alphaOff val="0"/>
              </a:schemeClr>
            </a:effectRef>
            <a:fontRef idx="minor">
              <a:schemeClr val="lt1"/>
            </a:fontRef>
          </p:style>
        </p:sp>
        <p:sp>
          <p:nvSpPr>
            <p:cNvPr id="14" name="Shape 4"/>
            <p:cNvSpPr/>
            <p:nvPr/>
          </p:nvSpPr>
          <p:spPr>
            <a:xfrm>
              <a:off x="4085300" y="628625"/>
              <a:ext cx="1507374" cy="11894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2400" b="1" kern="1200" dirty="0" smtClean="0">
                  <a:solidFill>
                    <a:schemeClr val="tx1"/>
                  </a:solidFill>
                </a:rPr>
                <a:t>20% Peer Learning and Coaching conversations </a:t>
              </a:r>
              <a:endParaRPr lang="en-ZA" sz="2400" b="1" kern="1200" dirty="0">
                <a:solidFill>
                  <a:schemeClr val="tx1"/>
                </a:solidFill>
              </a:endParaRPr>
            </a:p>
          </p:txBody>
        </p:sp>
      </p:grpSp>
      <p:sp>
        <p:nvSpPr>
          <p:cNvPr id="15" name="Rectangle 14"/>
          <p:cNvSpPr/>
          <p:nvPr/>
        </p:nvSpPr>
        <p:spPr>
          <a:xfrm>
            <a:off x="100955" y="82571"/>
            <a:ext cx="6434775" cy="523220"/>
          </a:xfrm>
          <a:prstGeom prst="rect">
            <a:avLst/>
          </a:prstGeom>
        </p:spPr>
        <p:txBody>
          <a:bodyPr wrap="none">
            <a:spAutoFit/>
          </a:bodyPr>
          <a:lstStyle/>
          <a:p>
            <a:pPr defTabSz="938213">
              <a:defRPr/>
            </a:pPr>
            <a:r>
              <a:rPr lang="en-ZA" sz="2800" b="1" dirty="0" smtClean="0">
                <a:solidFill>
                  <a:schemeClr val="bg1"/>
                </a:solidFill>
                <a:effectLst>
                  <a:outerShdw blurRad="38100" dist="38100" dir="2700000" algn="tl">
                    <a:srgbClr val="C0C0C0"/>
                  </a:outerShdw>
                </a:effectLst>
                <a:latin typeface="+mj-lt"/>
                <a:ea typeface="+mj-ea"/>
                <a:cs typeface="+mj-cs"/>
              </a:rPr>
              <a:t>The 20% of the 10 / 20 / 70 Principle  </a:t>
            </a:r>
            <a:endParaRPr lang="en-ZA" sz="2800" b="1" dirty="0">
              <a:solidFill>
                <a:schemeClr val="bg1"/>
              </a:solidFill>
              <a:effectLst>
                <a:outerShdw blurRad="38100" dist="38100" dir="2700000" algn="tl">
                  <a:srgbClr val="C0C0C0"/>
                </a:outerShdw>
              </a:effectLst>
              <a:latin typeface="+mj-lt"/>
              <a:ea typeface="+mj-ea"/>
              <a:cs typeface="+mj-cs"/>
            </a:endParaRPr>
          </a:p>
        </p:txBody>
      </p:sp>
    </p:spTree>
    <p:extLst>
      <p:ext uri="{BB962C8B-B14F-4D97-AF65-F5344CB8AC3E}">
        <p14:creationId xmlns:p14="http://schemas.microsoft.com/office/powerpoint/2010/main" val="83859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55FC441-BD6A-4CF4-AC8A-F64B5D009AD3}" type="slidenum">
              <a:rPr lang="en-GB" smtClean="0"/>
              <a:pPr>
                <a:defRPr/>
              </a:pPr>
              <a:t>4</a:t>
            </a:fld>
            <a:endParaRPr lang="en-GB" dirty="0"/>
          </a:p>
        </p:txBody>
      </p:sp>
      <p:sp>
        <p:nvSpPr>
          <p:cNvPr id="5" name="Cloud 4"/>
          <p:cNvSpPr/>
          <p:nvPr/>
        </p:nvSpPr>
        <p:spPr bwMode="auto">
          <a:xfrm>
            <a:off x="2503170" y="960119"/>
            <a:ext cx="6366510" cy="5029201"/>
          </a:xfrm>
          <a:prstGeom prst="cloud">
            <a:avLst/>
          </a:prstGeom>
          <a:noFill/>
          <a:ln w="9525" cap="flat" cmpd="sng" algn="ctr">
            <a:solidFill>
              <a:schemeClr val="tx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95350" rtl="0" eaLnBrk="1" fontAlgn="base" latinLnBrk="0" hangingPunct="1">
              <a:lnSpc>
                <a:spcPct val="100000"/>
              </a:lnSpc>
              <a:spcBef>
                <a:spcPct val="0"/>
              </a:spcBef>
              <a:spcAft>
                <a:spcPct val="0"/>
              </a:spcAft>
              <a:buClrTx/>
              <a:buSzPct val="120000"/>
              <a:buFontTx/>
              <a:buNone/>
              <a:tabLst/>
            </a:pPr>
            <a:endParaRPr kumimoji="0" lang="en-ZA" sz="1100" b="1" i="0" u="none" strike="noStrike" cap="none" normalizeH="0" baseline="0" smtClean="0">
              <a:ln>
                <a:noFill/>
              </a:ln>
              <a:solidFill>
                <a:schemeClr val="tx1"/>
              </a:solidFill>
              <a:effectLst/>
              <a:latin typeface="Arial" charset="0"/>
            </a:endParaRPr>
          </a:p>
        </p:txBody>
      </p:sp>
      <p:sp>
        <p:nvSpPr>
          <p:cNvPr id="6" name="Cloud 5"/>
          <p:cNvSpPr/>
          <p:nvPr/>
        </p:nvSpPr>
        <p:spPr bwMode="auto">
          <a:xfrm>
            <a:off x="3188970" y="960120"/>
            <a:ext cx="4343400" cy="3154680"/>
          </a:xfrm>
          <a:prstGeom prst="cloud">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95350" rtl="0" eaLnBrk="1" fontAlgn="base" latinLnBrk="0" hangingPunct="1">
              <a:lnSpc>
                <a:spcPct val="100000"/>
              </a:lnSpc>
              <a:spcBef>
                <a:spcPct val="0"/>
              </a:spcBef>
              <a:spcAft>
                <a:spcPct val="0"/>
              </a:spcAft>
              <a:buClrTx/>
              <a:buSzPct val="120000"/>
              <a:buFontTx/>
              <a:buNone/>
              <a:tabLst/>
            </a:pPr>
            <a:endParaRPr kumimoji="0" lang="en-ZA" sz="1100" b="1" i="0" u="none" strike="noStrike" cap="none" normalizeH="0" baseline="0" smtClean="0">
              <a:ln>
                <a:noFill/>
              </a:ln>
              <a:solidFill>
                <a:schemeClr val="tx1"/>
              </a:solidFill>
              <a:effectLst/>
              <a:latin typeface="Arial" charset="0"/>
            </a:endParaRPr>
          </a:p>
        </p:txBody>
      </p:sp>
      <p:sp>
        <p:nvSpPr>
          <p:cNvPr id="7" name="TextBox 6"/>
          <p:cNvSpPr txBox="1"/>
          <p:nvPr/>
        </p:nvSpPr>
        <p:spPr>
          <a:xfrm>
            <a:off x="3188970" y="1112547"/>
            <a:ext cx="5863590" cy="5262979"/>
          </a:xfrm>
          <a:prstGeom prst="rect">
            <a:avLst/>
          </a:prstGeom>
          <a:noFill/>
        </p:spPr>
        <p:txBody>
          <a:bodyPr wrap="square" rtlCol="0">
            <a:spAutoFit/>
          </a:bodyPr>
          <a:lstStyle/>
          <a:p>
            <a:pPr marL="685800" indent="-685800">
              <a:buFont typeface="Arial" pitchFamily="34" charset="0"/>
              <a:buChar char="•"/>
            </a:pPr>
            <a:r>
              <a:rPr lang="en-ZA" sz="2800" dirty="0" smtClean="0"/>
              <a:t>Enablement from Line </a:t>
            </a:r>
            <a:r>
              <a:rPr lang="en-ZA" sz="2800" dirty="0" smtClean="0"/>
              <a:t>managers</a:t>
            </a:r>
            <a:endParaRPr lang="en-ZA" sz="2800" dirty="0" smtClean="0"/>
          </a:p>
          <a:p>
            <a:pPr marL="685800" indent="-685800">
              <a:buFont typeface="Arial" pitchFamily="34" charset="0"/>
              <a:buChar char="•"/>
            </a:pPr>
            <a:r>
              <a:rPr lang="en-ZA" sz="2800" dirty="0" smtClean="0"/>
              <a:t>Post assignments</a:t>
            </a:r>
          </a:p>
          <a:p>
            <a:pPr marL="685800" indent="-685800">
              <a:buFont typeface="Arial" pitchFamily="34" charset="0"/>
              <a:buChar char="•"/>
            </a:pPr>
            <a:r>
              <a:rPr lang="en-ZA" sz="2800" dirty="0" smtClean="0"/>
              <a:t>Work assignments</a:t>
            </a:r>
          </a:p>
          <a:p>
            <a:pPr marL="685800" indent="-685800">
              <a:buFont typeface="Arial" pitchFamily="34" charset="0"/>
              <a:buChar char="•"/>
            </a:pPr>
            <a:r>
              <a:rPr lang="en-ZA" sz="2800" dirty="0" smtClean="0"/>
              <a:t>Competency implementations</a:t>
            </a:r>
          </a:p>
          <a:p>
            <a:pPr marL="685800" indent="-685800">
              <a:buFont typeface="Arial" pitchFamily="34" charset="0"/>
              <a:buChar char="•"/>
            </a:pPr>
            <a:r>
              <a:rPr lang="en-ZA" sz="2800" dirty="0" smtClean="0"/>
              <a:t>Personal Development Plan</a:t>
            </a:r>
          </a:p>
          <a:p>
            <a:pPr marL="685800" indent="-685800">
              <a:buFont typeface="Arial" pitchFamily="34" charset="0"/>
              <a:buChar char="•"/>
            </a:pPr>
            <a:r>
              <a:rPr lang="en-ZA" sz="2800" dirty="0" smtClean="0"/>
              <a:t>Workplace institutionalisation</a:t>
            </a:r>
          </a:p>
          <a:p>
            <a:pPr marL="685800" indent="-685800">
              <a:buFont typeface="Arial" pitchFamily="34" charset="0"/>
              <a:buChar char="•"/>
            </a:pPr>
            <a:r>
              <a:rPr lang="en-ZA" sz="2800" dirty="0" smtClean="0"/>
              <a:t>Portfolio of evidence</a:t>
            </a:r>
          </a:p>
          <a:p>
            <a:pPr marL="685800" indent="-685800">
              <a:buFont typeface="Arial" pitchFamily="34" charset="0"/>
              <a:buChar char="•"/>
            </a:pPr>
            <a:r>
              <a:rPr lang="en-ZA" sz="2800" dirty="0" smtClean="0"/>
              <a:t>Individual and group Projects</a:t>
            </a:r>
          </a:p>
          <a:p>
            <a:pPr marL="685800" indent="-685800">
              <a:buFont typeface="Arial" pitchFamily="34" charset="0"/>
              <a:buChar char="•"/>
            </a:pPr>
            <a:r>
              <a:rPr lang="en-ZA" sz="2800" dirty="0" smtClean="0"/>
              <a:t>Case studies</a:t>
            </a:r>
          </a:p>
          <a:p>
            <a:pPr marL="685800" indent="-685800">
              <a:buFont typeface="Arial" pitchFamily="34" charset="0"/>
              <a:buChar char="•"/>
            </a:pPr>
            <a:endParaRPr lang="en-ZA" sz="2800" dirty="0" smtClean="0"/>
          </a:p>
          <a:p>
            <a:pPr marL="685800" indent="-685800">
              <a:buFont typeface="Arial" pitchFamily="34" charset="0"/>
              <a:buChar char="•"/>
            </a:pPr>
            <a:endParaRPr lang="en-ZA" sz="2800" dirty="0" smtClean="0"/>
          </a:p>
        </p:txBody>
      </p:sp>
      <p:grpSp>
        <p:nvGrpSpPr>
          <p:cNvPr id="9" name="Group 8"/>
          <p:cNvGrpSpPr/>
          <p:nvPr/>
        </p:nvGrpSpPr>
        <p:grpSpPr>
          <a:xfrm>
            <a:off x="249382" y="2857500"/>
            <a:ext cx="3068960" cy="3646170"/>
            <a:chOff x="4210399" y="2432875"/>
            <a:chExt cx="2973514" cy="2973514"/>
          </a:xfrm>
        </p:grpSpPr>
        <p:sp>
          <p:nvSpPr>
            <p:cNvPr id="10" name="Shape 9"/>
            <p:cNvSpPr/>
            <p:nvPr/>
          </p:nvSpPr>
          <p:spPr>
            <a:xfrm>
              <a:off x="4210399" y="2432875"/>
              <a:ext cx="2973514" cy="2973514"/>
            </a:xfrm>
            <a:prstGeom prst="gear9">
              <a:avLst/>
            </a:prstGeom>
            <a:solidFill>
              <a:schemeClr val="accent6">
                <a:lumMod val="60000"/>
                <a:lumOff val="40000"/>
              </a:schemeClr>
            </a:solidFill>
          </p:spPr>
          <p:style>
            <a:lnRef idx="2">
              <a:schemeClr val="lt1">
                <a:hueOff val="0"/>
                <a:satOff val="0"/>
                <a:lumOff val="0"/>
                <a:alphaOff val="0"/>
              </a:schemeClr>
            </a:lnRef>
            <a:fillRef idx="1">
              <a:schemeClr val="accent6">
                <a:shade val="80000"/>
                <a:hueOff val="0"/>
                <a:satOff val="0"/>
                <a:lumOff val="0"/>
                <a:alphaOff val="0"/>
              </a:schemeClr>
            </a:fillRef>
            <a:effectRef idx="0">
              <a:schemeClr val="accent6">
                <a:shade val="80000"/>
                <a:hueOff val="0"/>
                <a:satOff val="0"/>
                <a:lumOff val="0"/>
                <a:alphaOff val="0"/>
              </a:schemeClr>
            </a:effectRef>
            <a:fontRef idx="minor">
              <a:schemeClr val="lt1"/>
            </a:fontRef>
          </p:style>
        </p:sp>
        <p:sp>
          <p:nvSpPr>
            <p:cNvPr id="11" name="Shape 4"/>
            <p:cNvSpPr/>
            <p:nvPr/>
          </p:nvSpPr>
          <p:spPr>
            <a:xfrm>
              <a:off x="4646187" y="3010799"/>
              <a:ext cx="2101937" cy="15284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2000" b="1" kern="1200" dirty="0" smtClean="0">
                  <a:solidFill>
                    <a:schemeClr val="tx1"/>
                  </a:solidFill>
                </a:rPr>
                <a:t>70% Workplace Learning, competency application  exercises and implementation. Manager enablement </a:t>
              </a:r>
              <a:endParaRPr lang="en-ZA" sz="2000" b="1" kern="1200" dirty="0">
                <a:solidFill>
                  <a:schemeClr val="tx1"/>
                </a:solidFill>
              </a:endParaRPr>
            </a:p>
          </p:txBody>
        </p:sp>
      </p:grpSp>
      <p:sp>
        <p:nvSpPr>
          <p:cNvPr id="15" name="Rectangle 14"/>
          <p:cNvSpPr/>
          <p:nvPr/>
        </p:nvSpPr>
        <p:spPr>
          <a:xfrm>
            <a:off x="100955" y="82571"/>
            <a:ext cx="6434775" cy="523220"/>
          </a:xfrm>
          <a:prstGeom prst="rect">
            <a:avLst/>
          </a:prstGeom>
        </p:spPr>
        <p:txBody>
          <a:bodyPr wrap="none">
            <a:spAutoFit/>
          </a:bodyPr>
          <a:lstStyle/>
          <a:p>
            <a:pPr defTabSz="938213">
              <a:defRPr/>
            </a:pPr>
            <a:r>
              <a:rPr lang="en-ZA" sz="2800" b="1" dirty="0" smtClean="0">
                <a:solidFill>
                  <a:schemeClr val="bg1"/>
                </a:solidFill>
                <a:effectLst>
                  <a:outerShdw blurRad="38100" dist="38100" dir="2700000" algn="tl">
                    <a:srgbClr val="C0C0C0"/>
                  </a:outerShdw>
                </a:effectLst>
                <a:latin typeface="+mj-lt"/>
                <a:ea typeface="+mj-ea"/>
                <a:cs typeface="+mj-cs"/>
              </a:rPr>
              <a:t>The 70% of the 10 / 20 / 70 Principle  </a:t>
            </a:r>
            <a:endParaRPr lang="en-ZA" sz="2800" b="1" dirty="0">
              <a:solidFill>
                <a:schemeClr val="bg1"/>
              </a:solidFill>
              <a:effectLst>
                <a:outerShdw blurRad="38100" dist="38100" dir="2700000" algn="tl">
                  <a:srgbClr val="C0C0C0"/>
                </a:outerShdw>
              </a:effectLst>
              <a:latin typeface="+mj-lt"/>
              <a:ea typeface="+mj-ea"/>
              <a:cs typeface="+mj-cs"/>
            </a:endParaRPr>
          </a:p>
        </p:txBody>
      </p:sp>
    </p:spTree>
    <p:extLst>
      <p:ext uri="{BB962C8B-B14F-4D97-AF65-F5344CB8AC3E}">
        <p14:creationId xmlns:p14="http://schemas.microsoft.com/office/powerpoint/2010/main" val="33061019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5556&quot;/&gt;&lt;partner val=&quot;53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CPresentation&gt;&lt;CDefaultPrec id=&quot;9&quot;&gt;&lt;m_precDefault/&gt;&lt;/CDefaultPrec&gt;&lt;CDefaultPrec id=&quot;8&quot;&gt;&lt;m_precDefault/&gt;&lt;/CDefaultPrec&gt;&lt;CDefaultPrec id=&quot;7&quot;&gt;&lt;m_precDefault&gt;&lt;m_strFormatTime val=&quot;%1&quot;&gt;%1&lt;/m_strFormatTime&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 val=&quot;.&quot;&gt;.&lt;/m_chDecimalSymbol&gt;&lt;m_nGroupingDigits val=&quot;3&quot;/&gt;&lt;m_chGroupingSymbol val=&quot;,&quot;&gt;,&lt;/m_chGroupingSymbol&gt;&lt;/m_precDefault&gt;&lt;/CDefaultPrec&gt;&lt;/root&gt;"/>
  <p:tag name="THINKCELLUNDODONOTDELETE" val="796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22.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ctr" anchorCtr="0" compatLnSpc="1">
        <a:prstTxWarp prst="textNoShape">
          <a:avLst/>
        </a:prstTxWarp>
        <a:spAutoFit/>
      </a:bodyPr>
      <a:lstStyle>
        <a:defPPr marL="0" marR="0" indent="0" algn="ctr" defTabSz="895350" rtl="0" eaLnBrk="1" fontAlgn="base" latinLnBrk="0" hangingPunct="1">
          <a:lnSpc>
            <a:spcPct val="100000"/>
          </a:lnSpc>
          <a:spcBef>
            <a:spcPct val="0"/>
          </a:spcBef>
          <a:spcAft>
            <a:spcPct val="0"/>
          </a:spcAft>
          <a:buClrTx/>
          <a:buSzPct val="120000"/>
          <a:buFontTx/>
          <a:buNone/>
          <a:tabLst/>
          <a:defRPr kumimoji="0" lang="en-GB" sz="11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ctr" anchorCtr="0" compatLnSpc="1">
        <a:prstTxWarp prst="textNoShape">
          <a:avLst/>
        </a:prstTxWarp>
        <a:spAutoFit/>
      </a:bodyPr>
      <a:lstStyle>
        <a:defPPr marL="0" marR="0" indent="0" algn="ctr" defTabSz="895350" rtl="0" eaLnBrk="1" fontAlgn="base" latinLnBrk="0" hangingPunct="1">
          <a:lnSpc>
            <a:spcPct val="100000"/>
          </a:lnSpc>
          <a:spcBef>
            <a:spcPct val="0"/>
          </a:spcBef>
          <a:spcAft>
            <a:spcPct val="0"/>
          </a:spcAft>
          <a:buClrTx/>
          <a:buSzPct val="120000"/>
          <a:buFontTx/>
          <a:buNone/>
          <a:tabLst/>
          <a:defRPr kumimoji="0" lang="en-GB" sz="11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emplate">
  <a:themeElements>
    <a:clrScheme name="1_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45126</TotalTime>
  <Words>151</Words>
  <Application>Microsoft Office PowerPoint</Application>
  <PresentationFormat>Custom</PresentationFormat>
  <Paragraphs>43</Paragraphs>
  <Slides>5</Slides>
  <Notes>1</Notes>
  <HiddenSlides>0</HiddenSlides>
  <MMClips>0</MMClips>
  <ScaleCrop>false</ScaleCrop>
  <HeadingPairs>
    <vt:vector size="6" baseType="variant">
      <vt:variant>
        <vt:lpstr>Theme</vt:lpstr>
      </vt:variant>
      <vt:variant>
        <vt:i4>2</vt:i4>
      </vt:variant>
      <vt:variant>
        <vt:lpstr>Embedded OLE Servers</vt:lpstr>
      </vt:variant>
      <vt:variant>
        <vt:i4>0</vt:i4>
      </vt:variant>
      <vt:variant>
        <vt:lpstr>Slide Titles</vt:lpstr>
      </vt:variant>
      <vt:variant>
        <vt:i4>5</vt:i4>
      </vt:variant>
    </vt:vector>
  </HeadingPairs>
  <TitlesOfParts>
    <vt:vector size="7" baseType="lpstr">
      <vt:lpstr>Template</vt:lpstr>
      <vt:lpstr>1_Template</vt:lpstr>
      <vt:lpstr>PowerPoint Presentation</vt:lpstr>
      <vt:lpstr>PowerPoint Presentation</vt:lpstr>
      <vt:lpstr>PowerPoint Presentation</vt:lpstr>
      <vt:lpstr>PowerPoint Presentation</vt:lpstr>
      <vt:lpstr>PowerPoint Presentation</vt:lpstr>
    </vt:vector>
  </TitlesOfParts>
  <Company>Corporate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Chrisi Keevy</dc:creator>
  <cp:lastModifiedBy>Siphiwe Msiza</cp:lastModifiedBy>
  <cp:revision>2584</cp:revision>
  <cp:lastPrinted>2014-01-15T07:58:43Z</cp:lastPrinted>
  <dcterms:created xsi:type="dcterms:W3CDTF">2006-11-28T00:42:29Z</dcterms:created>
  <dcterms:modified xsi:type="dcterms:W3CDTF">2018-02-12T12:36:52Z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Event">
    <vt:lpwstr>Briefing document for discussion with the Commissioner_x000d_
_x000d_
PIM and Customer Service, Education &amp; outreach Programme</vt:lpwstr>
  </property>
  <property fmtid="{D5CDD505-2E9C-101B-9397-08002B2CF9AE}" pid="6" name="Delivery Date">
    <vt:lpwstr>August 2007</vt:lpwstr>
  </property>
  <property fmtid="{D5CDD505-2E9C-101B-9397-08002B2CF9AE}" pid="7" name="Title">
    <vt:lpwstr>Plotting the Course to World-Class</vt:lpwstr>
  </property>
  <property fmtid="{D5CDD505-2E9C-101B-9397-08002B2CF9AE}" pid="8" name="Final">
    <vt:bool>true</vt:bool>
  </property>
  <property fmtid="{D5CDD505-2E9C-101B-9397-08002B2CF9AE}" pid="9" name="DocID">
    <vt:lpwstr>JOH-RNS003-20070714-CS-P1-V2</vt:lpwstr>
  </property>
  <property fmtid="{D5CDD505-2E9C-101B-9397-08002B2CF9AE}" pid="10" name="DocIDinTitle">
    <vt:bool>false</vt:bool>
  </property>
  <property fmtid="{D5CDD505-2E9C-101B-9397-08002B2CF9AE}" pid="11" name="DocIDinSlide">
    <vt:bool>true</vt:bool>
  </property>
  <property fmtid="{D5CDD505-2E9C-101B-9397-08002B2CF9AE}" pid="12" name="DocIDPosition">
    <vt:i4>0</vt:i4>
  </property>
</Properties>
</file>