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2"/>
  </p:notesMasterIdLst>
  <p:handoutMasterIdLst>
    <p:handoutMasterId r:id="rId33"/>
  </p:handoutMasterIdLst>
  <p:sldIdLst>
    <p:sldId id="256" r:id="rId5"/>
    <p:sldId id="324" r:id="rId6"/>
    <p:sldId id="355" r:id="rId7"/>
    <p:sldId id="353" r:id="rId8"/>
    <p:sldId id="399" r:id="rId9"/>
    <p:sldId id="373" r:id="rId10"/>
    <p:sldId id="429" r:id="rId11"/>
    <p:sldId id="426" r:id="rId12"/>
    <p:sldId id="425" r:id="rId13"/>
    <p:sldId id="343" r:id="rId14"/>
    <p:sldId id="418" r:id="rId15"/>
    <p:sldId id="354" r:id="rId16"/>
    <p:sldId id="430" r:id="rId17"/>
    <p:sldId id="431" r:id="rId18"/>
    <p:sldId id="432" r:id="rId19"/>
    <p:sldId id="433" r:id="rId20"/>
    <p:sldId id="434" r:id="rId21"/>
    <p:sldId id="438" r:id="rId22"/>
    <p:sldId id="436" r:id="rId23"/>
    <p:sldId id="435" r:id="rId24"/>
    <p:sldId id="437" r:id="rId25"/>
    <p:sldId id="358" r:id="rId26"/>
    <p:sldId id="349" r:id="rId27"/>
    <p:sldId id="439" r:id="rId28"/>
    <p:sldId id="361" r:id="rId29"/>
    <p:sldId id="335" r:id="rId30"/>
    <p:sldId id="345" r:id="rId31"/>
  </p:sldIdLst>
  <p:sldSz cx="9144000" cy="6858000" type="screen4x3"/>
  <p:notesSz cx="6808788" cy="994092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alashé Lundall" initials="LL" lastIdx="5" clrIdx="0"/>
  <p:cmAuthor id="1" name="Nicola Symington" initials="N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A483E"/>
    <a:srgbClr val="ED2BD6"/>
    <a:srgbClr val="996633"/>
    <a:srgbClr val="009242"/>
    <a:srgbClr val="D7736B"/>
    <a:srgbClr val="F892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6327" autoAdjust="0"/>
    <p:restoredTop sz="94505" autoAdjust="0"/>
  </p:normalViewPr>
  <p:slideViewPr>
    <p:cSldViewPr snapToGrid="0">
      <p:cViewPr>
        <p:scale>
          <a:sx n="100" d="100"/>
          <a:sy n="100" d="100"/>
        </p:scale>
        <p:origin x="-882" y="-7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77" d="100"/>
          <a:sy n="77" d="100"/>
        </p:scale>
        <p:origin x="-2190" y="-90"/>
      </p:cViewPr>
      <p:guideLst>
        <p:guide orient="horz" pos="3132"/>
        <p:guide pos="214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B57C03-080E-4BDD-8BAB-04DBFA69CF40}"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endParaRPr lang="en-ZA"/>
        </a:p>
      </dgm:t>
    </dgm:pt>
    <dgm:pt modelId="{458E6125-9CE2-4221-90AF-7F30D62F18D4}">
      <dgm:prSet phldrT="[Text]"/>
      <dgm:spPr>
        <a:solidFill>
          <a:srgbClr val="92D050"/>
        </a:solidFill>
      </dgm:spPr>
      <dgm:t>
        <a:bodyPr/>
        <a:lstStyle/>
        <a:p>
          <a:r>
            <a:rPr lang="en-ZA" dirty="0" smtClean="0"/>
            <a:t>Administrative Documents </a:t>
          </a:r>
          <a:endParaRPr lang="en-ZA" dirty="0"/>
        </a:p>
      </dgm:t>
    </dgm:pt>
    <dgm:pt modelId="{5AB71BEF-7E51-469E-9F44-5EEEBD3525C5}" type="parTrans" cxnId="{187238F7-20A8-495D-BC1C-6494023B0BD3}">
      <dgm:prSet/>
      <dgm:spPr/>
      <dgm:t>
        <a:bodyPr/>
        <a:lstStyle/>
        <a:p>
          <a:endParaRPr lang="en-ZA"/>
        </a:p>
      </dgm:t>
    </dgm:pt>
    <dgm:pt modelId="{F18DABD3-AF5D-477B-BF48-91F67687A86D}" type="sibTrans" cxnId="{187238F7-20A8-495D-BC1C-6494023B0BD3}">
      <dgm:prSet/>
      <dgm:spPr/>
      <dgm:t>
        <a:bodyPr/>
        <a:lstStyle/>
        <a:p>
          <a:endParaRPr lang="en-ZA"/>
        </a:p>
      </dgm:t>
    </dgm:pt>
    <dgm:pt modelId="{BDC9B3BC-CA40-4DCF-B37B-71792BDB3FC6}">
      <dgm:prSet phldrT="[Text]"/>
      <dgm:spPr>
        <a:solidFill>
          <a:schemeClr val="accent5">
            <a:lumMod val="90000"/>
          </a:schemeClr>
        </a:solidFill>
      </dgm:spPr>
      <dgm:t>
        <a:bodyPr/>
        <a:lstStyle/>
        <a:p>
          <a:r>
            <a:rPr lang="en-ZA" dirty="0" smtClean="0"/>
            <a:t>Standard Bidding Documents (SBD)</a:t>
          </a:r>
          <a:endParaRPr lang="en-ZA" dirty="0"/>
        </a:p>
      </dgm:t>
    </dgm:pt>
    <dgm:pt modelId="{531EEF73-2125-413A-9F2D-781E8BCBF8B4}" type="parTrans" cxnId="{BBA43FCD-1F8E-4047-BC2C-BB991A50B21F}">
      <dgm:prSet/>
      <dgm:spPr/>
      <dgm:t>
        <a:bodyPr/>
        <a:lstStyle/>
        <a:p>
          <a:endParaRPr lang="en-ZA"/>
        </a:p>
      </dgm:t>
    </dgm:pt>
    <dgm:pt modelId="{DE2E5FFD-86B1-4EF0-BD64-6E70AE92FAFA}" type="sibTrans" cxnId="{BBA43FCD-1F8E-4047-BC2C-BB991A50B21F}">
      <dgm:prSet/>
      <dgm:spPr/>
      <dgm:t>
        <a:bodyPr/>
        <a:lstStyle/>
        <a:p>
          <a:endParaRPr lang="en-ZA"/>
        </a:p>
      </dgm:t>
    </dgm:pt>
    <dgm:pt modelId="{28D0FEAE-46CB-40A7-87F3-F952C33DB74F}">
      <dgm:prSet phldrT="[Text]"/>
      <dgm:spPr>
        <a:solidFill>
          <a:schemeClr val="accent5">
            <a:lumMod val="75000"/>
          </a:schemeClr>
        </a:solidFill>
      </dgm:spPr>
      <dgm:t>
        <a:bodyPr/>
        <a:lstStyle/>
        <a:p>
          <a:r>
            <a:rPr lang="en-ZA" dirty="0" smtClean="0"/>
            <a:t>Oath of Secrecy</a:t>
          </a:r>
          <a:endParaRPr lang="en-ZA" dirty="0"/>
        </a:p>
      </dgm:t>
    </dgm:pt>
    <dgm:pt modelId="{17A2CD95-BBE1-4C59-8AC9-685577906056}" type="parTrans" cxnId="{64E93160-1785-4A7E-8187-436AE5C207AA}">
      <dgm:prSet/>
      <dgm:spPr/>
      <dgm:t>
        <a:bodyPr/>
        <a:lstStyle/>
        <a:p>
          <a:endParaRPr lang="en-ZA"/>
        </a:p>
      </dgm:t>
    </dgm:pt>
    <dgm:pt modelId="{B9B8E786-4783-4CC0-A8B1-FCEE8093588B}" type="sibTrans" cxnId="{64E93160-1785-4A7E-8187-436AE5C207AA}">
      <dgm:prSet/>
      <dgm:spPr/>
      <dgm:t>
        <a:bodyPr/>
        <a:lstStyle/>
        <a:p>
          <a:endParaRPr lang="en-ZA"/>
        </a:p>
      </dgm:t>
    </dgm:pt>
    <dgm:pt modelId="{A4759F3F-5F20-464F-83CD-69832A5B8CA0}">
      <dgm:prSet phldrT="[Text]"/>
      <dgm:spPr>
        <a:solidFill>
          <a:schemeClr val="accent5">
            <a:lumMod val="50000"/>
          </a:schemeClr>
        </a:solidFill>
      </dgm:spPr>
      <dgm:t>
        <a:bodyPr/>
        <a:lstStyle/>
        <a:p>
          <a:r>
            <a:rPr lang="en-ZA" dirty="0" smtClean="0"/>
            <a:t>CSD registration</a:t>
          </a:r>
          <a:endParaRPr lang="en-ZA" dirty="0"/>
        </a:p>
      </dgm:t>
    </dgm:pt>
    <dgm:pt modelId="{42C159B0-D0B3-476C-8D00-4985372B0421}" type="parTrans" cxnId="{54A7B902-B30C-4508-A5F3-66B3FBEE9E0A}">
      <dgm:prSet/>
      <dgm:spPr/>
      <dgm:t>
        <a:bodyPr/>
        <a:lstStyle/>
        <a:p>
          <a:endParaRPr lang="en-ZA"/>
        </a:p>
      </dgm:t>
    </dgm:pt>
    <dgm:pt modelId="{FB4EA2AA-FEEB-43C2-B045-A7F1CF375077}" type="sibTrans" cxnId="{54A7B902-B30C-4508-A5F3-66B3FBEE9E0A}">
      <dgm:prSet/>
      <dgm:spPr/>
      <dgm:t>
        <a:bodyPr/>
        <a:lstStyle/>
        <a:p>
          <a:endParaRPr lang="en-ZA"/>
        </a:p>
      </dgm:t>
    </dgm:pt>
    <dgm:pt modelId="{0004206A-77A2-436C-9C36-4579769136FD}">
      <dgm:prSet phldrT="[Text]"/>
      <dgm:spPr>
        <a:solidFill>
          <a:schemeClr val="accent6">
            <a:lumMod val="50000"/>
          </a:schemeClr>
        </a:solidFill>
      </dgm:spPr>
      <dgm:t>
        <a:bodyPr/>
        <a:lstStyle/>
        <a:p>
          <a:r>
            <a:rPr lang="en-ZA" dirty="0" smtClean="0"/>
            <a:t>GCC</a:t>
          </a:r>
          <a:endParaRPr lang="en-ZA" dirty="0"/>
        </a:p>
      </dgm:t>
    </dgm:pt>
    <dgm:pt modelId="{169BACCF-3E84-45DD-ADC1-7A0A89B3F1A1}" type="parTrans" cxnId="{12BBC9C1-7B06-43F7-BE0E-FC4A86106F52}">
      <dgm:prSet/>
      <dgm:spPr/>
      <dgm:t>
        <a:bodyPr/>
        <a:lstStyle/>
        <a:p>
          <a:endParaRPr lang="en-ZA"/>
        </a:p>
      </dgm:t>
    </dgm:pt>
    <dgm:pt modelId="{051BB4D6-B3E5-47C6-A43B-B406D56EAE2C}" type="sibTrans" cxnId="{12BBC9C1-7B06-43F7-BE0E-FC4A86106F52}">
      <dgm:prSet/>
      <dgm:spPr/>
      <dgm:t>
        <a:bodyPr/>
        <a:lstStyle/>
        <a:p>
          <a:endParaRPr lang="en-ZA"/>
        </a:p>
      </dgm:t>
    </dgm:pt>
    <dgm:pt modelId="{78E2C2A5-01F4-4A3B-8E46-F369FF366865}" type="pres">
      <dgm:prSet presAssocID="{95B57C03-080E-4BDD-8BAB-04DBFA69CF40}" presName="Name0" presStyleCnt="0">
        <dgm:presLayoutVars>
          <dgm:chMax val="1"/>
          <dgm:dir/>
          <dgm:animLvl val="ctr"/>
          <dgm:resizeHandles val="exact"/>
        </dgm:presLayoutVars>
      </dgm:prSet>
      <dgm:spPr/>
    </dgm:pt>
    <dgm:pt modelId="{4331B2C6-5706-40DC-99EA-522B91301128}" type="pres">
      <dgm:prSet presAssocID="{458E6125-9CE2-4221-90AF-7F30D62F18D4}" presName="centerShape" presStyleLbl="node0" presStyleIdx="0" presStyleCnt="1"/>
      <dgm:spPr/>
      <dgm:t>
        <a:bodyPr/>
        <a:lstStyle/>
        <a:p>
          <a:endParaRPr lang="en-ZA"/>
        </a:p>
      </dgm:t>
    </dgm:pt>
    <dgm:pt modelId="{58816970-EA87-4BA1-A242-E028EB7CB748}" type="pres">
      <dgm:prSet presAssocID="{BDC9B3BC-CA40-4DCF-B37B-71792BDB3FC6}" presName="node" presStyleLbl="node1" presStyleIdx="0" presStyleCnt="4">
        <dgm:presLayoutVars>
          <dgm:bulletEnabled val="1"/>
        </dgm:presLayoutVars>
      </dgm:prSet>
      <dgm:spPr/>
      <dgm:t>
        <a:bodyPr/>
        <a:lstStyle/>
        <a:p>
          <a:endParaRPr lang="en-ZA"/>
        </a:p>
      </dgm:t>
    </dgm:pt>
    <dgm:pt modelId="{145E53F8-8AFE-4A1A-9D22-193DF389882C}" type="pres">
      <dgm:prSet presAssocID="{BDC9B3BC-CA40-4DCF-B37B-71792BDB3FC6}" presName="dummy" presStyleCnt="0"/>
      <dgm:spPr/>
    </dgm:pt>
    <dgm:pt modelId="{EBE6986A-8F97-49A5-8762-44F6AF450330}" type="pres">
      <dgm:prSet presAssocID="{DE2E5FFD-86B1-4EF0-BD64-6E70AE92FAFA}" presName="sibTrans" presStyleLbl="sibTrans2D1" presStyleIdx="0" presStyleCnt="4"/>
      <dgm:spPr/>
    </dgm:pt>
    <dgm:pt modelId="{E0C8542F-35F5-451B-A367-B6BC19A5EC08}" type="pres">
      <dgm:prSet presAssocID="{28D0FEAE-46CB-40A7-87F3-F952C33DB74F}" presName="node" presStyleLbl="node1" presStyleIdx="1" presStyleCnt="4">
        <dgm:presLayoutVars>
          <dgm:bulletEnabled val="1"/>
        </dgm:presLayoutVars>
      </dgm:prSet>
      <dgm:spPr/>
      <dgm:t>
        <a:bodyPr/>
        <a:lstStyle/>
        <a:p>
          <a:endParaRPr lang="en-ZA"/>
        </a:p>
      </dgm:t>
    </dgm:pt>
    <dgm:pt modelId="{815EFED6-BC3F-41F5-8380-50133408599B}" type="pres">
      <dgm:prSet presAssocID="{28D0FEAE-46CB-40A7-87F3-F952C33DB74F}" presName="dummy" presStyleCnt="0"/>
      <dgm:spPr/>
    </dgm:pt>
    <dgm:pt modelId="{84AB2917-7148-4E0C-B23C-1B2515E22E9F}" type="pres">
      <dgm:prSet presAssocID="{B9B8E786-4783-4CC0-A8B1-FCEE8093588B}" presName="sibTrans" presStyleLbl="sibTrans2D1" presStyleIdx="1" presStyleCnt="4"/>
      <dgm:spPr/>
    </dgm:pt>
    <dgm:pt modelId="{244D9193-B59B-411E-AB24-E22DE0B7B7B9}" type="pres">
      <dgm:prSet presAssocID="{A4759F3F-5F20-464F-83CD-69832A5B8CA0}" presName="node" presStyleLbl="node1" presStyleIdx="2" presStyleCnt="4">
        <dgm:presLayoutVars>
          <dgm:bulletEnabled val="1"/>
        </dgm:presLayoutVars>
      </dgm:prSet>
      <dgm:spPr/>
    </dgm:pt>
    <dgm:pt modelId="{0B86CBEB-6566-4F11-A506-D44849262D50}" type="pres">
      <dgm:prSet presAssocID="{A4759F3F-5F20-464F-83CD-69832A5B8CA0}" presName="dummy" presStyleCnt="0"/>
      <dgm:spPr/>
    </dgm:pt>
    <dgm:pt modelId="{52540023-E69F-4AAC-A53D-93A0A40697DC}" type="pres">
      <dgm:prSet presAssocID="{FB4EA2AA-FEEB-43C2-B045-A7F1CF375077}" presName="sibTrans" presStyleLbl="sibTrans2D1" presStyleIdx="2" presStyleCnt="4"/>
      <dgm:spPr/>
    </dgm:pt>
    <dgm:pt modelId="{60780A5E-62FA-409A-8507-EE5111F7499A}" type="pres">
      <dgm:prSet presAssocID="{0004206A-77A2-436C-9C36-4579769136FD}" presName="node" presStyleLbl="node1" presStyleIdx="3" presStyleCnt="4">
        <dgm:presLayoutVars>
          <dgm:bulletEnabled val="1"/>
        </dgm:presLayoutVars>
      </dgm:prSet>
      <dgm:spPr/>
      <dgm:t>
        <a:bodyPr/>
        <a:lstStyle/>
        <a:p>
          <a:endParaRPr lang="en-ZA"/>
        </a:p>
      </dgm:t>
    </dgm:pt>
    <dgm:pt modelId="{84E9D3A8-48CA-42BD-AF7C-CB3D126D293A}" type="pres">
      <dgm:prSet presAssocID="{0004206A-77A2-436C-9C36-4579769136FD}" presName="dummy" presStyleCnt="0"/>
      <dgm:spPr/>
    </dgm:pt>
    <dgm:pt modelId="{C5AC7739-4D2C-4A57-833A-15FDC85D7680}" type="pres">
      <dgm:prSet presAssocID="{051BB4D6-B3E5-47C6-A43B-B406D56EAE2C}" presName="sibTrans" presStyleLbl="sibTrans2D1" presStyleIdx="3" presStyleCnt="4"/>
      <dgm:spPr/>
    </dgm:pt>
  </dgm:ptLst>
  <dgm:cxnLst>
    <dgm:cxn modelId="{B7166349-01A4-4D27-8FC6-93D45D2B7818}" type="presOf" srcId="{A4759F3F-5F20-464F-83CD-69832A5B8CA0}" destId="{244D9193-B59B-411E-AB24-E22DE0B7B7B9}" srcOrd="0" destOrd="0" presId="urn:microsoft.com/office/officeart/2005/8/layout/radial6"/>
    <dgm:cxn modelId="{64E93160-1785-4A7E-8187-436AE5C207AA}" srcId="{458E6125-9CE2-4221-90AF-7F30D62F18D4}" destId="{28D0FEAE-46CB-40A7-87F3-F952C33DB74F}" srcOrd="1" destOrd="0" parTransId="{17A2CD95-BBE1-4C59-8AC9-685577906056}" sibTransId="{B9B8E786-4783-4CC0-A8B1-FCEE8093588B}"/>
    <dgm:cxn modelId="{EF9BDFB9-1FA2-4B49-8166-DC460F9791FB}" type="presOf" srcId="{95B57C03-080E-4BDD-8BAB-04DBFA69CF40}" destId="{78E2C2A5-01F4-4A3B-8E46-F369FF366865}" srcOrd="0" destOrd="0" presId="urn:microsoft.com/office/officeart/2005/8/layout/radial6"/>
    <dgm:cxn modelId="{187238F7-20A8-495D-BC1C-6494023B0BD3}" srcId="{95B57C03-080E-4BDD-8BAB-04DBFA69CF40}" destId="{458E6125-9CE2-4221-90AF-7F30D62F18D4}" srcOrd="0" destOrd="0" parTransId="{5AB71BEF-7E51-469E-9F44-5EEEBD3525C5}" sibTransId="{F18DABD3-AF5D-477B-BF48-91F67687A86D}"/>
    <dgm:cxn modelId="{9234B033-E54A-4DD8-9CA5-AA7381099F70}" type="presOf" srcId="{28D0FEAE-46CB-40A7-87F3-F952C33DB74F}" destId="{E0C8542F-35F5-451B-A367-B6BC19A5EC08}" srcOrd="0" destOrd="0" presId="urn:microsoft.com/office/officeart/2005/8/layout/radial6"/>
    <dgm:cxn modelId="{54A7B902-B30C-4508-A5F3-66B3FBEE9E0A}" srcId="{458E6125-9CE2-4221-90AF-7F30D62F18D4}" destId="{A4759F3F-5F20-464F-83CD-69832A5B8CA0}" srcOrd="2" destOrd="0" parTransId="{42C159B0-D0B3-476C-8D00-4985372B0421}" sibTransId="{FB4EA2AA-FEEB-43C2-B045-A7F1CF375077}"/>
    <dgm:cxn modelId="{C808A680-A90B-43D6-AFDB-1963983C05E1}" type="presOf" srcId="{B9B8E786-4783-4CC0-A8B1-FCEE8093588B}" destId="{84AB2917-7148-4E0C-B23C-1B2515E22E9F}" srcOrd="0" destOrd="0" presId="urn:microsoft.com/office/officeart/2005/8/layout/radial6"/>
    <dgm:cxn modelId="{E21CE8FB-327A-41C7-8344-699C177352E3}" type="presOf" srcId="{DE2E5FFD-86B1-4EF0-BD64-6E70AE92FAFA}" destId="{EBE6986A-8F97-49A5-8762-44F6AF450330}" srcOrd="0" destOrd="0" presId="urn:microsoft.com/office/officeart/2005/8/layout/radial6"/>
    <dgm:cxn modelId="{C20D7673-83CB-42A6-8974-93D40060B671}" type="presOf" srcId="{458E6125-9CE2-4221-90AF-7F30D62F18D4}" destId="{4331B2C6-5706-40DC-99EA-522B91301128}" srcOrd="0" destOrd="0" presId="urn:microsoft.com/office/officeart/2005/8/layout/radial6"/>
    <dgm:cxn modelId="{BBA43FCD-1F8E-4047-BC2C-BB991A50B21F}" srcId="{458E6125-9CE2-4221-90AF-7F30D62F18D4}" destId="{BDC9B3BC-CA40-4DCF-B37B-71792BDB3FC6}" srcOrd="0" destOrd="0" parTransId="{531EEF73-2125-413A-9F2D-781E8BCBF8B4}" sibTransId="{DE2E5FFD-86B1-4EF0-BD64-6E70AE92FAFA}"/>
    <dgm:cxn modelId="{12BBC9C1-7B06-43F7-BE0E-FC4A86106F52}" srcId="{458E6125-9CE2-4221-90AF-7F30D62F18D4}" destId="{0004206A-77A2-436C-9C36-4579769136FD}" srcOrd="3" destOrd="0" parTransId="{169BACCF-3E84-45DD-ADC1-7A0A89B3F1A1}" sibTransId="{051BB4D6-B3E5-47C6-A43B-B406D56EAE2C}"/>
    <dgm:cxn modelId="{D2E14B3C-06BB-474A-B8B8-C2F838C77605}" type="presOf" srcId="{051BB4D6-B3E5-47C6-A43B-B406D56EAE2C}" destId="{C5AC7739-4D2C-4A57-833A-15FDC85D7680}" srcOrd="0" destOrd="0" presId="urn:microsoft.com/office/officeart/2005/8/layout/radial6"/>
    <dgm:cxn modelId="{A53678E3-1596-4586-94EC-6124DC19594E}" type="presOf" srcId="{0004206A-77A2-436C-9C36-4579769136FD}" destId="{60780A5E-62FA-409A-8507-EE5111F7499A}" srcOrd="0" destOrd="0" presId="urn:microsoft.com/office/officeart/2005/8/layout/radial6"/>
    <dgm:cxn modelId="{709CAEF5-F0E6-4CD5-94E0-DA1BDBB4E3AE}" type="presOf" srcId="{BDC9B3BC-CA40-4DCF-B37B-71792BDB3FC6}" destId="{58816970-EA87-4BA1-A242-E028EB7CB748}" srcOrd="0" destOrd="0" presId="urn:microsoft.com/office/officeart/2005/8/layout/radial6"/>
    <dgm:cxn modelId="{F6690C75-B156-404B-8CEF-BA151236591A}" type="presOf" srcId="{FB4EA2AA-FEEB-43C2-B045-A7F1CF375077}" destId="{52540023-E69F-4AAC-A53D-93A0A40697DC}" srcOrd="0" destOrd="0" presId="urn:microsoft.com/office/officeart/2005/8/layout/radial6"/>
    <dgm:cxn modelId="{4E205D56-7549-4541-B1A9-5C7BB8A482E7}" type="presParOf" srcId="{78E2C2A5-01F4-4A3B-8E46-F369FF366865}" destId="{4331B2C6-5706-40DC-99EA-522B91301128}" srcOrd="0" destOrd="0" presId="urn:microsoft.com/office/officeart/2005/8/layout/radial6"/>
    <dgm:cxn modelId="{03A1913C-386F-42C0-85BF-D02F2E21BBC6}" type="presParOf" srcId="{78E2C2A5-01F4-4A3B-8E46-F369FF366865}" destId="{58816970-EA87-4BA1-A242-E028EB7CB748}" srcOrd="1" destOrd="0" presId="urn:microsoft.com/office/officeart/2005/8/layout/radial6"/>
    <dgm:cxn modelId="{B60FEBA3-CDA7-4511-91C9-A36330321FBF}" type="presParOf" srcId="{78E2C2A5-01F4-4A3B-8E46-F369FF366865}" destId="{145E53F8-8AFE-4A1A-9D22-193DF389882C}" srcOrd="2" destOrd="0" presId="urn:microsoft.com/office/officeart/2005/8/layout/radial6"/>
    <dgm:cxn modelId="{4C5678E5-B051-4199-9826-2CAFBBC10693}" type="presParOf" srcId="{78E2C2A5-01F4-4A3B-8E46-F369FF366865}" destId="{EBE6986A-8F97-49A5-8762-44F6AF450330}" srcOrd="3" destOrd="0" presId="urn:microsoft.com/office/officeart/2005/8/layout/radial6"/>
    <dgm:cxn modelId="{41FFECE1-AD31-4BB7-B961-9719420EAEDB}" type="presParOf" srcId="{78E2C2A5-01F4-4A3B-8E46-F369FF366865}" destId="{E0C8542F-35F5-451B-A367-B6BC19A5EC08}" srcOrd="4" destOrd="0" presId="urn:microsoft.com/office/officeart/2005/8/layout/radial6"/>
    <dgm:cxn modelId="{08187F60-A5DA-4F27-9B1E-43784B402A73}" type="presParOf" srcId="{78E2C2A5-01F4-4A3B-8E46-F369FF366865}" destId="{815EFED6-BC3F-41F5-8380-50133408599B}" srcOrd="5" destOrd="0" presId="urn:microsoft.com/office/officeart/2005/8/layout/radial6"/>
    <dgm:cxn modelId="{E377565E-8395-49D5-85F7-AE26BDCCD5BE}" type="presParOf" srcId="{78E2C2A5-01F4-4A3B-8E46-F369FF366865}" destId="{84AB2917-7148-4E0C-B23C-1B2515E22E9F}" srcOrd="6" destOrd="0" presId="urn:microsoft.com/office/officeart/2005/8/layout/radial6"/>
    <dgm:cxn modelId="{9B4C1F79-EC6C-4980-BFC5-5EF3BBD37D2B}" type="presParOf" srcId="{78E2C2A5-01F4-4A3B-8E46-F369FF366865}" destId="{244D9193-B59B-411E-AB24-E22DE0B7B7B9}" srcOrd="7" destOrd="0" presId="urn:microsoft.com/office/officeart/2005/8/layout/radial6"/>
    <dgm:cxn modelId="{701F6CB9-0992-4271-8F31-2FD0015CC539}" type="presParOf" srcId="{78E2C2A5-01F4-4A3B-8E46-F369FF366865}" destId="{0B86CBEB-6566-4F11-A506-D44849262D50}" srcOrd="8" destOrd="0" presId="urn:microsoft.com/office/officeart/2005/8/layout/radial6"/>
    <dgm:cxn modelId="{9D668B0C-AF5B-4D7D-BD3F-ED0894786874}" type="presParOf" srcId="{78E2C2A5-01F4-4A3B-8E46-F369FF366865}" destId="{52540023-E69F-4AAC-A53D-93A0A40697DC}" srcOrd="9" destOrd="0" presId="urn:microsoft.com/office/officeart/2005/8/layout/radial6"/>
    <dgm:cxn modelId="{86A37DA2-501B-4489-A125-AB3CBD8012A2}" type="presParOf" srcId="{78E2C2A5-01F4-4A3B-8E46-F369FF366865}" destId="{60780A5E-62FA-409A-8507-EE5111F7499A}" srcOrd="10" destOrd="0" presId="urn:microsoft.com/office/officeart/2005/8/layout/radial6"/>
    <dgm:cxn modelId="{1725D6B5-CFF4-4DA8-AA06-5748D656B00C}" type="presParOf" srcId="{78E2C2A5-01F4-4A3B-8E46-F369FF366865}" destId="{84E9D3A8-48CA-42BD-AF7C-CB3D126D293A}" srcOrd="11" destOrd="0" presId="urn:microsoft.com/office/officeart/2005/8/layout/radial6"/>
    <dgm:cxn modelId="{C91F4172-E094-405E-B5E1-C9CBF6797C78}" type="presParOf" srcId="{78E2C2A5-01F4-4A3B-8E46-F369FF366865}" destId="{C5AC7739-4D2C-4A57-833A-15FDC85D7680}" srcOrd="12"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3A84582-F7AF-44A3-AC15-A5F2C92E2A5C}" type="doc">
      <dgm:prSet loTypeId="urn:microsoft.com/office/officeart/2005/8/layout/equation2" loCatId="relationship" qsTypeId="urn:microsoft.com/office/officeart/2005/8/quickstyle/simple1" qsCatId="simple" csTypeId="urn:microsoft.com/office/officeart/2005/8/colors/accent1_2" csCatId="accent1" phldr="1"/>
      <dgm:spPr/>
    </dgm:pt>
    <dgm:pt modelId="{27A27DAA-86BD-4051-9F2B-E6C26A684360}">
      <dgm:prSet phldrT="[Text]"/>
      <dgm:spPr>
        <a:solidFill>
          <a:schemeClr val="accent1">
            <a:lumMod val="90000"/>
          </a:schemeClr>
        </a:solidFill>
      </dgm:spPr>
      <dgm:t>
        <a:bodyPr/>
        <a:lstStyle/>
        <a:p>
          <a:r>
            <a:rPr lang="en-ZA" dirty="0" smtClean="0"/>
            <a:t>IATA</a:t>
          </a:r>
          <a:endParaRPr lang="en-ZA" dirty="0"/>
        </a:p>
      </dgm:t>
    </dgm:pt>
    <dgm:pt modelId="{1B3D80DD-CAD9-4EEC-B0E6-CF16DD2456BC}" type="parTrans" cxnId="{F898F755-3C17-4468-9F95-19EFBEA1DC8E}">
      <dgm:prSet/>
      <dgm:spPr/>
      <dgm:t>
        <a:bodyPr/>
        <a:lstStyle/>
        <a:p>
          <a:endParaRPr lang="en-ZA"/>
        </a:p>
      </dgm:t>
    </dgm:pt>
    <dgm:pt modelId="{7C263EFA-DF9D-4436-A636-9EE5D720E2A8}" type="sibTrans" cxnId="{F898F755-3C17-4468-9F95-19EFBEA1DC8E}">
      <dgm:prSet/>
      <dgm:spPr/>
      <dgm:t>
        <a:bodyPr/>
        <a:lstStyle/>
        <a:p>
          <a:endParaRPr lang="en-ZA"/>
        </a:p>
      </dgm:t>
    </dgm:pt>
    <dgm:pt modelId="{F2496A84-0B83-46FE-8772-44B5BC7BBC0F}">
      <dgm:prSet phldrT="[Text]"/>
      <dgm:spPr>
        <a:solidFill>
          <a:schemeClr val="accent1">
            <a:lumMod val="50000"/>
          </a:schemeClr>
        </a:solidFill>
      </dgm:spPr>
      <dgm:t>
        <a:bodyPr/>
        <a:lstStyle/>
        <a:p>
          <a:r>
            <a:rPr lang="en-ZA" dirty="0" smtClean="0"/>
            <a:t>ASATA</a:t>
          </a:r>
          <a:endParaRPr lang="en-ZA" dirty="0"/>
        </a:p>
      </dgm:t>
    </dgm:pt>
    <dgm:pt modelId="{02A3E819-1BC9-4393-A91C-2671E51D8029}" type="parTrans" cxnId="{5B551614-C5BD-461A-815C-9A7460B4FC20}">
      <dgm:prSet/>
      <dgm:spPr/>
      <dgm:t>
        <a:bodyPr/>
        <a:lstStyle/>
        <a:p>
          <a:endParaRPr lang="en-ZA"/>
        </a:p>
      </dgm:t>
    </dgm:pt>
    <dgm:pt modelId="{14869E62-A77A-45D2-BF6C-AF71D961BB6C}" type="sibTrans" cxnId="{5B551614-C5BD-461A-815C-9A7460B4FC20}">
      <dgm:prSet/>
      <dgm:spPr/>
      <dgm:t>
        <a:bodyPr/>
        <a:lstStyle/>
        <a:p>
          <a:endParaRPr lang="en-ZA"/>
        </a:p>
      </dgm:t>
    </dgm:pt>
    <dgm:pt modelId="{72BFFFF0-A282-4FBD-90EB-FED2CCA7700D}">
      <dgm:prSet phldrT="[Text]"/>
      <dgm:spPr>
        <a:solidFill>
          <a:schemeClr val="accent2">
            <a:lumMod val="75000"/>
          </a:schemeClr>
        </a:solidFill>
      </dgm:spPr>
      <dgm:t>
        <a:bodyPr/>
        <a:lstStyle/>
        <a:p>
          <a:r>
            <a:rPr lang="en-ZA" dirty="0" smtClean="0"/>
            <a:t>BEE</a:t>
          </a:r>
          <a:endParaRPr lang="en-ZA" dirty="0"/>
        </a:p>
      </dgm:t>
    </dgm:pt>
    <dgm:pt modelId="{4621005A-58F0-4475-BE6E-471D513D7626}" type="parTrans" cxnId="{7E299B1D-1748-4336-9B15-D4FA14BE4C92}">
      <dgm:prSet/>
      <dgm:spPr/>
      <dgm:t>
        <a:bodyPr/>
        <a:lstStyle/>
        <a:p>
          <a:endParaRPr lang="en-ZA"/>
        </a:p>
      </dgm:t>
    </dgm:pt>
    <dgm:pt modelId="{FBA81B65-4B4D-4CFF-9917-90B0BF3CC66B}" type="sibTrans" cxnId="{7E299B1D-1748-4336-9B15-D4FA14BE4C92}">
      <dgm:prSet/>
      <dgm:spPr/>
      <dgm:t>
        <a:bodyPr/>
        <a:lstStyle/>
        <a:p>
          <a:endParaRPr lang="en-ZA"/>
        </a:p>
      </dgm:t>
    </dgm:pt>
    <dgm:pt modelId="{19FF90A4-E076-4D31-8362-0A214FEF2678}">
      <dgm:prSet phldrT="[Text]"/>
      <dgm:spPr>
        <a:solidFill>
          <a:srgbClr val="92D050"/>
        </a:solidFill>
      </dgm:spPr>
      <dgm:t>
        <a:bodyPr/>
        <a:lstStyle/>
        <a:p>
          <a:r>
            <a:rPr lang="en-ZA" dirty="0" smtClean="0"/>
            <a:t>Mandatory Requirements</a:t>
          </a:r>
          <a:endParaRPr lang="en-ZA" dirty="0"/>
        </a:p>
      </dgm:t>
    </dgm:pt>
    <dgm:pt modelId="{8A63BFDF-8A0D-43FB-BB86-A42406E45A4F}" type="parTrans" cxnId="{F38BC88D-FDC1-4F75-BDFB-8DD2616064A5}">
      <dgm:prSet/>
      <dgm:spPr/>
      <dgm:t>
        <a:bodyPr/>
        <a:lstStyle/>
        <a:p>
          <a:endParaRPr lang="en-ZA"/>
        </a:p>
      </dgm:t>
    </dgm:pt>
    <dgm:pt modelId="{78403487-5982-4F7C-8B6D-CF262EBA3657}" type="sibTrans" cxnId="{F38BC88D-FDC1-4F75-BDFB-8DD2616064A5}">
      <dgm:prSet/>
      <dgm:spPr/>
      <dgm:t>
        <a:bodyPr/>
        <a:lstStyle/>
        <a:p>
          <a:endParaRPr lang="en-ZA"/>
        </a:p>
      </dgm:t>
    </dgm:pt>
    <dgm:pt modelId="{26C5BBF4-7778-4C64-B947-F281C734E4AC}" type="pres">
      <dgm:prSet presAssocID="{03A84582-F7AF-44A3-AC15-A5F2C92E2A5C}" presName="Name0" presStyleCnt="0">
        <dgm:presLayoutVars>
          <dgm:dir/>
          <dgm:resizeHandles val="exact"/>
        </dgm:presLayoutVars>
      </dgm:prSet>
      <dgm:spPr/>
    </dgm:pt>
    <dgm:pt modelId="{EDBE6097-9E93-4AC1-B402-D0925FC1A7E7}" type="pres">
      <dgm:prSet presAssocID="{03A84582-F7AF-44A3-AC15-A5F2C92E2A5C}" presName="vNodes" presStyleCnt="0"/>
      <dgm:spPr/>
    </dgm:pt>
    <dgm:pt modelId="{8DE954DB-10E3-442D-BC36-F05336B3C76E}" type="pres">
      <dgm:prSet presAssocID="{27A27DAA-86BD-4051-9F2B-E6C26A684360}" presName="node" presStyleLbl="node1" presStyleIdx="0" presStyleCnt="4">
        <dgm:presLayoutVars>
          <dgm:bulletEnabled val="1"/>
        </dgm:presLayoutVars>
      </dgm:prSet>
      <dgm:spPr/>
    </dgm:pt>
    <dgm:pt modelId="{7D15D2BC-FBFA-4BB4-9A83-AB5F7DCDC0F2}" type="pres">
      <dgm:prSet presAssocID="{7C263EFA-DF9D-4436-A636-9EE5D720E2A8}" presName="spacerT" presStyleCnt="0"/>
      <dgm:spPr/>
    </dgm:pt>
    <dgm:pt modelId="{2DF33DD1-90C6-41A5-B90F-E867FAD176A8}" type="pres">
      <dgm:prSet presAssocID="{7C263EFA-DF9D-4436-A636-9EE5D720E2A8}" presName="sibTrans" presStyleLbl="sibTrans2D1" presStyleIdx="0" presStyleCnt="3"/>
      <dgm:spPr/>
    </dgm:pt>
    <dgm:pt modelId="{0AB733E3-D457-4B4C-919F-D87E10DBEFA2}" type="pres">
      <dgm:prSet presAssocID="{7C263EFA-DF9D-4436-A636-9EE5D720E2A8}" presName="spacerB" presStyleCnt="0"/>
      <dgm:spPr/>
    </dgm:pt>
    <dgm:pt modelId="{7A6B9006-448F-488A-A81F-C04072203052}" type="pres">
      <dgm:prSet presAssocID="{F2496A84-0B83-46FE-8772-44B5BC7BBC0F}" presName="node" presStyleLbl="node1" presStyleIdx="1" presStyleCnt="4">
        <dgm:presLayoutVars>
          <dgm:bulletEnabled val="1"/>
        </dgm:presLayoutVars>
      </dgm:prSet>
      <dgm:spPr/>
      <dgm:t>
        <a:bodyPr/>
        <a:lstStyle/>
        <a:p>
          <a:endParaRPr lang="en-ZA"/>
        </a:p>
      </dgm:t>
    </dgm:pt>
    <dgm:pt modelId="{FFF99580-0E54-4AB6-A7C6-F9E2ABDEB0B1}" type="pres">
      <dgm:prSet presAssocID="{14869E62-A77A-45D2-BF6C-AF71D961BB6C}" presName="spacerT" presStyleCnt="0"/>
      <dgm:spPr/>
    </dgm:pt>
    <dgm:pt modelId="{0056DF53-0CB1-4045-AA6C-2B8FE46BF649}" type="pres">
      <dgm:prSet presAssocID="{14869E62-A77A-45D2-BF6C-AF71D961BB6C}" presName="sibTrans" presStyleLbl="sibTrans2D1" presStyleIdx="1" presStyleCnt="3"/>
      <dgm:spPr/>
    </dgm:pt>
    <dgm:pt modelId="{80142814-A4FB-4D6B-8391-C93CB312448A}" type="pres">
      <dgm:prSet presAssocID="{14869E62-A77A-45D2-BF6C-AF71D961BB6C}" presName="spacerB" presStyleCnt="0"/>
      <dgm:spPr/>
    </dgm:pt>
    <dgm:pt modelId="{9DE1D769-A0B0-482D-B5B8-65CCDADBD3B3}" type="pres">
      <dgm:prSet presAssocID="{72BFFFF0-A282-4FBD-90EB-FED2CCA7700D}" presName="node" presStyleLbl="node1" presStyleIdx="2" presStyleCnt="4">
        <dgm:presLayoutVars>
          <dgm:bulletEnabled val="1"/>
        </dgm:presLayoutVars>
      </dgm:prSet>
      <dgm:spPr/>
    </dgm:pt>
    <dgm:pt modelId="{F9E6F4AD-AF60-4987-844D-9F49691E7839}" type="pres">
      <dgm:prSet presAssocID="{03A84582-F7AF-44A3-AC15-A5F2C92E2A5C}" presName="sibTransLast" presStyleLbl="sibTrans2D1" presStyleIdx="2" presStyleCnt="3"/>
      <dgm:spPr/>
    </dgm:pt>
    <dgm:pt modelId="{3F518AFF-0A07-4A5C-8CF9-B571065478A4}" type="pres">
      <dgm:prSet presAssocID="{03A84582-F7AF-44A3-AC15-A5F2C92E2A5C}" presName="connectorText" presStyleLbl="sibTrans2D1" presStyleIdx="2" presStyleCnt="3"/>
      <dgm:spPr/>
    </dgm:pt>
    <dgm:pt modelId="{8E0F9F07-BA10-45AF-84EE-F0440AB0AFE4}" type="pres">
      <dgm:prSet presAssocID="{03A84582-F7AF-44A3-AC15-A5F2C92E2A5C}" presName="lastNode" presStyleLbl="node1" presStyleIdx="3" presStyleCnt="4" custScaleX="86263" custScaleY="85052">
        <dgm:presLayoutVars>
          <dgm:bulletEnabled val="1"/>
        </dgm:presLayoutVars>
      </dgm:prSet>
      <dgm:spPr/>
    </dgm:pt>
  </dgm:ptLst>
  <dgm:cxnLst>
    <dgm:cxn modelId="{C5A2F787-E385-4A07-80CE-BE826825B1AA}" type="presOf" srcId="{FBA81B65-4B4D-4CFF-9917-90B0BF3CC66B}" destId="{3F518AFF-0A07-4A5C-8CF9-B571065478A4}" srcOrd="1" destOrd="0" presId="urn:microsoft.com/office/officeart/2005/8/layout/equation2"/>
    <dgm:cxn modelId="{7B72AFC9-4774-4AB8-9D48-28B6A36E73E1}" type="presOf" srcId="{F2496A84-0B83-46FE-8772-44B5BC7BBC0F}" destId="{7A6B9006-448F-488A-A81F-C04072203052}" srcOrd="0" destOrd="0" presId="urn:microsoft.com/office/officeart/2005/8/layout/equation2"/>
    <dgm:cxn modelId="{62DA3827-11EC-4E68-ADBD-D44300FDE017}" type="presOf" srcId="{19FF90A4-E076-4D31-8362-0A214FEF2678}" destId="{8E0F9F07-BA10-45AF-84EE-F0440AB0AFE4}" srcOrd="0" destOrd="0" presId="urn:microsoft.com/office/officeart/2005/8/layout/equation2"/>
    <dgm:cxn modelId="{5B551614-C5BD-461A-815C-9A7460B4FC20}" srcId="{03A84582-F7AF-44A3-AC15-A5F2C92E2A5C}" destId="{F2496A84-0B83-46FE-8772-44B5BC7BBC0F}" srcOrd="1" destOrd="0" parTransId="{02A3E819-1BC9-4393-A91C-2671E51D8029}" sibTransId="{14869E62-A77A-45D2-BF6C-AF71D961BB6C}"/>
    <dgm:cxn modelId="{39BFB6CD-8170-469D-8475-924527CC7114}" type="presOf" srcId="{7C263EFA-DF9D-4436-A636-9EE5D720E2A8}" destId="{2DF33DD1-90C6-41A5-B90F-E867FAD176A8}" srcOrd="0" destOrd="0" presId="urn:microsoft.com/office/officeart/2005/8/layout/equation2"/>
    <dgm:cxn modelId="{F898F755-3C17-4468-9F95-19EFBEA1DC8E}" srcId="{03A84582-F7AF-44A3-AC15-A5F2C92E2A5C}" destId="{27A27DAA-86BD-4051-9F2B-E6C26A684360}" srcOrd="0" destOrd="0" parTransId="{1B3D80DD-CAD9-4EEC-B0E6-CF16DD2456BC}" sibTransId="{7C263EFA-DF9D-4436-A636-9EE5D720E2A8}"/>
    <dgm:cxn modelId="{780C7181-6CA9-48CF-935E-C8F2A33C3B5E}" type="presOf" srcId="{27A27DAA-86BD-4051-9F2B-E6C26A684360}" destId="{8DE954DB-10E3-442D-BC36-F05336B3C76E}" srcOrd="0" destOrd="0" presId="urn:microsoft.com/office/officeart/2005/8/layout/equation2"/>
    <dgm:cxn modelId="{C013A736-E2BB-4F81-BE79-703EB80C9E17}" type="presOf" srcId="{14869E62-A77A-45D2-BF6C-AF71D961BB6C}" destId="{0056DF53-0CB1-4045-AA6C-2B8FE46BF649}" srcOrd="0" destOrd="0" presId="urn:microsoft.com/office/officeart/2005/8/layout/equation2"/>
    <dgm:cxn modelId="{F0952256-E27C-4A4E-A9D2-728F374A3958}" type="presOf" srcId="{72BFFFF0-A282-4FBD-90EB-FED2CCA7700D}" destId="{9DE1D769-A0B0-482D-B5B8-65CCDADBD3B3}" srcOrd="0" destOrd="0" presId="urn:microsoft.com/office/officeart/2005/8/layout/equation2"/>
    <dgm:cxn modelId="{5F1B42A8-846E-476A-9AB4-9B4576BDD3EF}" type="presOf" srcId="{FBA81B65-4B4D-4CFF-9917-90B0BF3CC66B}" destId="{F9E6F4AD-AF60-4987-844D-9F49691E7839}" srcOrd="0" destOrd="0" presId="urn:microsoft.com/office/officeart/2005/8/layout/equation2"/>
    <dgm:cxn modelId="{F38BC88D-FDC1-4F75-BDFB-8DD2616064A5}" srcId="{03A84582-F7AF-44A3-AC15-A5F2C92E2A5C}" destId="{19FF90A4-E076-4D31-8362-0A214FEF2678}" srcOrd="3" destOrd="0" parTransId="{8A63BFDF-8A0D-43FB-BB86-A42406E45A4F}" sibTransId="{78403487-5982-4F7C-8B6D-CF262EBA3657}"/>
    <dgm:cxn modelId="{051AD9B9-3D2A-4418-B24F-0A3CBB80D8A5}" type="presOf" srcId="{03A84582-F7AF-44A3-AC15-A5F2C92E2A5C}" destId="{26C5BBF4-7778-4C64-B947-F281C734E4AC}" srcOrd="0" destOrd="0" presId="urn:microsoft.com/office/officeart/2005/8/layout/equation2"/>
    <dgm:cxn modelId="{7E299B1D-1748-4336-9B15-D4FA14BE4C92}" srcId="{03A84582-F7AF-44A3-AC15-A5F2C92E2A5C}" destId="{72BFFFF0-A282-4FBD-90EB-FED2CCA7700D}" srcOrd="2" destOrd="0" parTransId="{4621005A-58F0-4475-BE6E-471D513D7626}" sibTransId="{FBA81B65-4B4D-4CFF-9917-90B0BF3CC66B}"/>
    <dgm:cxn modelId="{6B2CD0BA-B592-4554-99B0-95B5D7E72E15}" type="presParOf" srcId="{26C5BBF4-7778-4C64-B947-F281C734E4AC}" destId="{EDBE6097-9E93-4AC1-B402-D0925FC1A7E7}" srcOrd="0" destOrd="0" presId="urn:microsoft.com/office/officeart/2005/8/layout/equation2"/>
    <dgm:cxn modelId="{2A5A0308-BE2D-48B4-8698-827A102268CD}" type="presParOf" srcId="{EDBE6097-9E93-4AC1-B402-D0925FC1A7E7}" destId="{8DE954DB-10E3-442D-BC36-F05336B3C76E}" srcOrd="0" destOrd="0" presId="urn:microsoft.com/office/officeart/2005/8/layout/equation2"/>
    <dgm:cxn modelId="{01CE690F-AB73-4E79-9D1F-BF718876719E}" type="presParOf" srcId="{EDBE6097-9E93-4AC1-B402-D0925FC1A7E7}" destId="{7D15D2BC-FBFA-4BB4-9A83-AB5F7DCDC0F2}" srcOrd="1" destOrd="0" presId="urn:microsoft.com/office/officeart/2005/8/layout/equation2"/>
    <dgm:cxn modelId="{3092C4C8-1943-49D2-8F21-168B919BE977}" type="presParOf" srcId="{EDBE6097-9E93-4AC1-B402-D0925FC1A7E7}" destId="{2DF33DD1-90C6-41A5-B90F-E867FAD176A8}" srcOrd="2" destOrd="0" presId="urn:microsoft.com/office/officeart/2005/8/layout/equation2"/>
    <dgm:cxn modelId="{39401EED-0A58-463B-9E03-571C16B2DE7D}" type="presParOf" srcId="{EDBE6097-9E93-4AC1-B402-D0925FC1A7E7}" destId="{0AB733E3-D457-4B4C-919F-D87E10DBEFA2}" srcOrd="3" destOrd="0" presId="urn:microsoft.com/office/officeart/2005/8/layout/equation2"/>
    <dgm:cxn modelId="{EE366097-E5E3-4595-A4D7-FC4ADEA8060B}" type="presParOf" srcId="{EDBE6097-9E93-4AC1-B402-D0925FC1A7E7}" destId="{7A6B9006-448F-488A-A81F-C04072203052}" srcOrd="4" destOrd="0" presId="urn:microsoft.com/office/officeart/2005/8/layout/equation2"/>
    <dgm:cxn modelId="{F7A78933-E0BF-41AC-99C9-74D3C1BE0404}" type="presParOf" srcId="{EDBE6097-9E93-4AC1-B402-D0925FC1A7E7}" destId="{FFF99580-0E54-4AB6-A7C6-F9E2ABDEB0B1}" srcOrd="5" destOrd="0" presId="urn:microsoft.com/office/officeart/2005/8/layout/equation2"/>
    <dgm:cxn modelId="{76E96619-D264-4817-9AF4-CB06A9FF5A75}" type="presParOf" srcId="{EDBE6097-9E93-4AC1-B402-D0925FC1A7E7}" destId="{0056DF53-0CB1-4045-AA6C-2B8FE46BF649}" srcOrd="6" destOrd="0" presId="urn:microsoft.com/office/officeart/2005/8/layout/equation2"/>
    <dgm:cxn modelId="{5B303B68-ACFE-471F-BECE-8008BBC0FC8C}" type="presParOf" srcId="{EDBE6097-9E93-4AC1-B402-D0925FC1A7E7}" destId="{80142814-A4FB-4D6B-8391-C93CB312448A}" srcOrd="7" destOrd="0" presId="urn:microsoft.com/office/officeart/2005/8/layout/equation2"/>
    <dgm:cxn modelId="{ACFB15EB-511F-4EA7-8B6A-C06D77D96CFF}" type="presParOf" srcId="{EDBE6097-9E93-4AC1-B402-D0925FC1A7E7}" destId="{9DE1D769-A0B0-482D-B5B8-65CCDADBD3B3}" srcOrd="8" destOrd="0" presId="urn:microsoft.com/office/officeart/2005/8/layout/equation2"/>
    <dgm:cxn modelId="{E7464695-1947-4032-90C6-6F1D76C3E3B6}" type="presParOf" srcId="{26C5BBF4-7778-4C64-B947-F281C734E4AC}" destId="{F9E6F4AD-AF60-4987-844D-9F49691E7839}" srcOrd="1" destOrd="0" presId="urn:microsoft.com/office/officeart/2005/8/layout/equation2"/>
    <dgm:cxn modelId="{DC7CC86E-3615-4320-88D7-05644F42EC4D}" type="presParOf" srcId="{F9E6F4AD-AF60-4987-844D-9F49691E7839}" destId="{3F518AFF-0A07-4A5C-8CF9-B571065478A4}" srcOrd="0" destOrd="0" presId="urn:microsoft.com/office/officeart/2005/8/layout/equation2"/>
    <dgm:cxn modelId="{C0184F3D-6223-45F8-85B9-1551299E8930}" type="presParOf" srcId="{26C5BBF4-7778-4C64-B947-F281C734E4AC}" destId="{8E0F9F07-BA10-45AF-84EE-F0440AB0AFE4}" srcOrd="2" destOrd="0" presId="urn:microsoft.com/office/officeart/2005/8/layout/equati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524DD7C-21D5-4A84-800C-75CC5F8E2B45}"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F2C6AC4-286A-4AF9-9DC7-54F3A042E422}">
      <dgm:prSet phldrT="[Text]"/>
      <dgm:spPr/>
      <dgm:t>
        <a:bodyPr/>
        <a:lstStyle/>
        <a:p>
          <a:r>
            <a:rPr lang="en-ZA" dirty="0" smtClean="0"/>
            <a:t>Desktop Evaluations</a:t>
          </a:r>
        </a:p>
        <a:p>
          <a:r>
            <a:rPr lang="en-ZA" dirty="0" smtClean="0"/>
            <a:t>150 points</a:t>
          </a:r>
          <a:endParaRPr lang="en-ZA" dirty="0"/>
        </a:p>
      </dgm:t>
    </dgm:pt>
    <dgm:pt modelId="{4A325019-0D3F-42BA-B5E1-CBFBA8BB519C}" type="parTrans" cxnId="{2FB0228F-485B-4408-BD9F-228D081DDE24}">
      <dgm:prSet/>
      <dgm:spPr/>
      <dgm:t>
        <a:bodyPr/>
        <a:lstStyle/>
        <a:p>
          <a:endParaRPr lang="en-ZA"/>
        </a:p>
      </dgm:t>
    </dgm:pt>
    <dgm:pt modelId="{549E6B93-CEA8-4312-BA95-E36BB2637565}" type="sibTrans" cxnId="{2FB0228F-485B-4408-BD9F-228D081DDE24}">
      <dgm:prSet/>
      <dgm:spPr/>
      <dgm:t>
        <a:bodyPr/>
        <a:lstStyle/>
        <a:p>
          <a:endParaRPr lang="en-ZA"/>
        </a:p>
      </dgm:t>
    </dgm:pt>
    <dgm:pt modelId="{8EDAE66D-B0EA-48DA-8370-5B856B3F5F4B}">
      <dgm:prSet phldrT="[Text]"/>
      <dgm:spPr/>
      <dgm:t>
        <a:bodyPr/>
        <a:lstStyle/>
        <a:p>
          <a:r>
            <a:rPr lang="en-ZA" dirty="0" smtClean="0"/>
            <a:t>Presentation Evaluations</a:t>
          </a:r>
        </a:p>
        <a:p>
          <a:r>
            <a:rPr lang="en-ZA" dirty="0" smtClean="0"/>
            <a:t>90 points</a:t>
          </a:r>
          <a:endParaRPr lang="en-ZA" dirty="0"/>
        </a:p>
      </dgm:t>
    </dgm:pt>
    <dgm:pt modelId="{D24553C3-F1BE-441A-AEE4-38C4B4BD2C69}" type="parTrans" cxnId="{38C06DA7-FC3C-40BF-887B-984F39AEF1B7}">
      <dgm:prSet/>
      <dgm:spPr/>
      <dgm:t>
        <a:bodyPr/>
        <a:lstStyle/>
        <a:p>
          <a:endParaRPr lang="en-ZA"/>
        </a:p>
      </dgm:t>
    </dgm:pt>
    <dgm:pt modelId="{01AA4CCC-7B5A-406D-B514-1C16606839AC}" type="sibTrans" cxnId="{38C06DA7-FC3C-40BF-887B-984F39AEF1B7}">
      <dgm:prSet/>
      <dgm:spPr/>
      <dgm:t>
        <a:bodyPr/>
        <a:lstStyle/>
        <a:p>
          <a:endParaRPr lang="en-ZA"/>
        </a:p>
      </dgm:t>
    </dgm:pt>
    <dgm:pt modelId="{8E7B550B-92E0-4C5B-BA02-19221425621B}">
      <dgm:prSet phldrT="[Text]"/>
      <dgm:spPr/>
      <dgm:t>
        <a:bodyPr/>
        <a:lstStyle/>
        <a:p>
          <a:r>
            <a:rPr lang="en-ZA" dirty="0" smtClean="0"/>
            <a:t>Technical Evaluation Outcome</a:t>
          </a:r>
        </a:p>
        <a:p>
          <a:r>
            <a:rPr lang="en-ZA" dirty="0" smtClean="0"/>
            <a:t>240 points</a:t>
          </a:r>
          <a:endParaRPr lang="en-ZA" dirty="0"/>
        </a:p>
      </dgm:t>
    </dgm:pt>
    <dgm:pt modelId="{ED8E97EE-2896-4F22-986A-1EF046CE9957}" type="parTrans" cxnId="{F696C264-7B9C-446F-A717-A008013EE777}">
      <dgm:prSet/>
      <dgm:spPr/>
      <dgm:t>
        <a:bodyPr/>
        <a:lstStyle/>
        <a:p>
          <a:endParaRPr lang="en-ZA"/>
        </a:p>
      </dgm:t>
    </dgm:pt>
    <dgm:pt modelId="{23B6A475-FE1D-4505-94DA-398309BE1AE4}" type="sibTrans" cxnId="{F696C264-7B9C-446F-A717-A008013EE777}">
      <dgm:prSet/>
      <dgm:spPr/>
      <dgm:t>
        <a:bodyPr/>
        <a:lstStyle/>
        <a:p>
          <a:endParaRPr lang="en-ZA"/>
        </a:p>
      </dgm:t>
    </dgm:pt>
    <dgm:pt modelId="{A338E4CD-466F-4519-AF48-80E2C7C12B6D}" type="pres">
      <dgm:prSet presAssocID="{0524DD7C-21D5-4A84-800C-75CC5F8E2B45}" presName="Name0" presStyleCnt="0">
        <dgm:presLayoutVars>
          <dgm:dir/>
          <dgm:resizeHandles val="exact"/>
        </dgm:presLayoutVars>
      </dgm:prSet>
      <dgm:spPr/>
    </dgm:pt>
    <dgm:pt modelId="{DF3E027E-E511-432A-B86B-38F772D527AD}" type="pres">
      <dgm:prSet presAssocID="{6F2C6AC4-286A-4AF9-9DC7-54F3A042E422}" presName="composite" presStyleCnt="0"/>
      <dgm:spPr/>
    </dgm:pt>
    <dgm:pt modelId="{CE4FD2A9-4CBD-4844-8DDB-B299883D7BCF}" type="pres">
      <dgm:prSet presAssocID="{6F2C6AC4-286A-4AF9-9DC7-54F3A042E422}" presName="bgChev" presStyleLbl="node1" presStyleIdx="0" presStyleCnt="3"/>
      <dgm:spPr/>
    </dgm:pt>
    <dgm:pt modelId="{FAF4EAFD-4216-4590-B98E-5A753AE660A3}" type="pres">
      <dgm:prSet presAssocID="{6F2C6AC4-286A-4AF9-9DC7-54F3A042E422}" presName="txNode" presStyleLbl="fgAcc1" presStyleIdx="0" presStyleCnt="3">
        <dgm:presLayoutVars>
          <dgm:bulletEnabled val="1"/>
        </dgm:presLayoutVars>
      </dgm:prSet>
      <dgm:spPr/>
      <dgm:t>
        <a:bodyPr/>
        <a:lstStyle/>
        <a:p>
          <a:endParaRPr lang="en-ZA"/>
        </a:p>
      </dgm:t>
    </dgm:pt>
    <dgm:pt modelId="{63DC93E3-34B0-4A97-821A-D875BD1DFB88}" type="pres">
      <dgm:prSet presAssocID="{549E6B93-CEA8-4312-BA95-E36BB2637565}" presName="compositeSpace" presStyleCnt="0"/>
      <dgm:spPr/>
    </dgm:pt>
    <dgm:pt modelId="{2692A58E-845B-4DAF-8242-5D39F1443AF9}" type="pres">
      <dgm:prSet presAssocID="{8EDAE66D-B0EA-48DA-8370-5B856B3F5F4B}" presName="composite" presStyleCnt="0"/>
      <dgm:spPr/>
    </dgm:pt>
    <dgm:pt modelId="{8346CDD7-E0CF-47AD-BA59-D989B8FD384D}" type="pres">
      <dgm:prSet presAssocID="{8EDAE66D-B0EA-48DA-8370-5B856B3F5F4B}" presName="bgChev" presStyleLbl="node1" presStyleIdx="1" presStyleCnt="3"/>
      <dgm:spPr/>
    </dgm:pt>
    <dgm:pt modelId="{C00E9881-E56B-4A6E-BBB6-F3BAD67E73A6}" type="pres">
      <dgm:prSet presAssocID="{8EDAE66D-B0EA-48DA-8370-5B856B3F5F4B}" presName="txNode" presStyleLbl="fgAcc1" presStyleIdx="1" presStyleCnt="3">
        <dgm:presLayoutVars>
          <dgm:bulletEnabled val="1"/>
        </dgm:presLayoutVars>
      </dgm:prSet>
      <dgm:spPr/>
      <dgm:t>
        <a:bodyPr/>
        <a:lstStyle/>
        <a:p>
          <a:endParaRPr lang="en-ZA"/>
        </a:p>
      </dgm:t>
    </dgm:pt>
    <dgm:pt modelId="{035DBC1C-9970-4C19-8C8E-3C49CE9B200A}" type="pres">
      <dgm:prSet presAssocID="{01AA4CCC-7B5A-406D-B514-1C16606839AC}" presName="compositeSpace" presStyleCnt="0"/>
      <dgm:spPr/>
    </dgm:pt>
    <dgm:pt modelId="{C86DA791-FE33-425A-B784-D97B1CAB2BB1}" type="pres">
      <dgm:prSet presAssocID="{8E7B550B-92E0-4C5B-BA02-19221425621B}" presName="composite" presStyleCnt="0"/>
      <dgm:spPr/>
    </dgm:pt>
    <dgm:pt modelId="{3F3F1774-811E-4C57-9CF9-C42C7AD7AE1E}" type="pres">
      <dgm:prSet presAssocID="{8E7B550B-92E0-4C5B-BA02-19221425621B}" presName="bgChev" presStyleLbl="node1" presStyleIdx="2" presStyleCnt="3"/>
      <dgm:spPr/>
    </dgm:pt>
    <dgm:pt modelId="{83DF6BC9-EEB5-4693-84A6-3F63019D349E}" type="pres">
      <dgm:prSet presAssocID="{8E7B550B-92E0-4C5B-BA02-19221425621B}" presName="txNode" presStyleLbl="fgAcc1" presStyleIdx="2" presStyleCnt="3">
        <dgm:presLayoutVars>
          <dgm:bulletEnabled val="1"/>
        </dgm:presLayoutVars>
      </dgm:prSet>
      <dgm:spPr/>
      <dgm:t>
        <a:bodyPr/>
        <a:lstStyle/>
        <a:p>
          <a:endParaRPr lang="en-ZA"/>
        </a:p>
      </dgm:t>
    </dgm:pt>
  </dgm:ptLst>
  <dgm:cxnLst>
    <dgm:cxn modelId="{38C06DA7-FC3C-40BF-887B-984F39AEF1B7}" srcId="{0524DD7C-21D5-4A84-800C-75CC5F8E2B45}" destId="{8EDAE66D-B0EA-48DA-8370-5B856B3F5F4B}" srcOrd="1" destOrd="0" parTransId="{D24553C3-F1BE-441A-AEE4-38C4B4BD2C69}" sibTransId="{01AA4CCC-7B5A-406D-B514-1C16606839AC}"/>
    <dgm:cxn modelId="{2FB0228F-485B-4408-BD9F-228D081DDE24}" srcId="{0524DD7C-21D5-4A84-800C-75CC5F8E2B45}" destId="{6F2C6AC4-286A-4AF9-9DC7-54F3A042E422}" srcOrd="0" destOrd="0" parTransId="{4A325019-0D3F-42BA-B5E1-CBFBA8BB519C}" sibTransId="{549E6B93-CEA8-4312-BA95-E36BB2637565}"/>
    <dgm:cxn modelId="{14C73A38-B7FD-4350-B733-C895FC42D7D5}" type="presOf" srcId="{8EDAE66D-B0EA-48DA-8370-5B856B3F5F4B}" destId="{C00E9881-E56B-4A6E-BBB6-F3BAD67E73A6}" srcOrd="0" destOrd="0" presId="urn:microsoft.com/office/officeart/2005/8/layout/chevronAccent+Icon"/>
    <dgm:cxn modelId="{B7062050-13AF-47E3-B5B1-3B63A14D6268}" type="presOf" srcId="{0524DD7C-21D5-4A84-800C-75CC5F8E2B45}" destId="{A338E4CD-466F-4519-AF48-80E2C7C12B6D}" srcOrd="0" destOrd="0" presId="urn:microsoft.com/office/officeart/2005/8/layout/chevronAccent+Icon"/>
    <dgm:cxn modelId="{4E5DECF5-7387-4C13-A65E-964B2680242C}" type="presOf" srcId="{8E7B550B-92E0-4C5B-BA02-19221425621B}" destId="{83DF6BC9-EEB5-4693-84A6-3F63019D349E}" srcOrd="0" destOrd="0" presId="urn:microsoft.com/office/officeart/2005/8/layout/chevronAccent+Icon"/>
    <dgm:cxn modelId="{D28DEC7A-B893-4377-99BC-23EC04F62AD0}" type="presOf" srcId="{6F2C6AC4-286A-4AF9-9DC7-54F3A042E422}" destId="{FAF4EAFD-4216-4590-B98E-5A753AE660A3}" srcOrd="0" destOrd="0" presId="urn:microsoft.com/office/officeart/2005/8/layout/chevronAccent+Icon"/>
    <dgm:cxn modelId="{F696C264-7B9C-446F-A717-A008013EE777}" srcId="{0524DD7C-21D5-4A84-800C-75CC5F8E2B45}" destId="{8E7B550B-92E0-4C5B-BA02-19221425621B}" srcOrd="2" destOrd="0" parTransId="{ED8E97EE-2896-4F22-986A-1EF046CE9957}" sibTransId="{23B6A475-FE1D-4505-94DA-398309BE1AE4}"/>
    <dgm:cxn modelId="{7D06BEEE-27C9-46FF-B1C0-7A9A2F697E5F}" type="presParOf" srcId="{A338E4CD-466F-4519-AF48-80E2C7C12B6D}" destId="{DF3E027E-E511-432A-B86B-38F772D527AD}" srcOrd="0" destOrd="0" presId="urn:microsoft.com/office/officeart/2005/8/layout/chevronAccent+Icon"/>
    <dgm:cxn modelId="{C4941AC3-276D-4AFC-8613-F1ABC9A4282C}" type="presParOf" srcId="{DF3E027E-E511-432A-B86B-38F772D527AD}" destId="{CE4FD2A9-4CBD-4844-8DDB-B299883D7BCF}" srcOrd="0" destOrd="0" presId="urn:microsoft.com/office/officeart/2005/8/layout/chevronAccent+Icon"/>
    <dgm:cxn modelId="{061CA370-0564-4958-931C-C029B8EF1430}" type="presParOf" srcId="{DF3E027E-E511-432A-B86B-38F772D527AD}" destId="{FAF4EAFD-4216-4590-B98E-5A753AE660A3}" srcOrd="1" destOrd="0" presId="urn:microsoft.com/office/officeart/2005/8/layout/chevronAccent+Icon"/>
    <dgm:cxn modelId="{40A2FD68-9FCF-4B86-9DD6-F4C2B4D12351}" type="presParOf" srcId="{A338E4CD-466F-4519-AF48-80E2C7C12B6D}" destId="{63DC93E3-34B0-4A97-821A-D875BD1DFB88}" srcOrd="1" destOrd="0" presId="urn:microsoft.com/office/officeart/2005/8/layout/chevronAccent+Icon"/>
    <dgm:cxn modelId="{88F81CEC-A705-47D9-A947-4A314E7C2F75}" type="presParOf" srcId="{A338E4CD-466F-4519-AF48-80E2C7C12B6D}" destId="{2692A58E-845B-4DAF-8242-5D39F1443AF9}" srcOrd="2" destOrd="0" presId="urn:microsoft.com/office/officeart/2005/8/layout/chevronAccent+Icon"/>
    <dgm:cxn modelId="{516F0C87-033F-49FC-B7B3-7EA4C9030D14}" type="presParOf" srcId="{2692A58E-845B-4DAF-8242-5D39F1443AF9}" destId="{8346CDD7-E0CF-47AD-BA59-D989B8FD384D}" srcOrd="0" destOrd="0" presId="urn:microsoft.com/office/officeart/2005/8/layout/chevronAccent+Icon"/>
    <dgm:cxn modelId="{27412B0C-A55F-459C-8A46-46C117E95179}" type="presParOf" srcId="{2692A58E-845B-4DAF-8242-5D39F1443AF9}" destId="{C00E9881-E56B-4A6E-BBB6-F3BAD67E73A6}" srcOrd="1" destOrd="0" presId="urn:microsoft.com/office/officeart/2005/8/layout/chevronAccent+Icon"/>
    <dgm:cxn modelId="{52E9D96C-F73F-4CBB-A2C4-9637540074D8}" type="presParOf" srcId="{A338E4CD-466F-4519-AF48-80E2C7C12B6D}" destId="{035DBC1C-9970-4C19-8C8E-3C49CE9B200A}" srcOrd="3" destOrd="0" presId="urn:microsoft.com/office/officeart/2005/8/layout/chevronAccent+Icon"/>
    <dgm:cxn modelId="{A645ABF0-D214-4D1A-B931-CA43A2EB9492}" type="presParOf" srcId="{A338E4CD-466F-4519-AF48-80E2C7C12B6D}" destId="{C86DA791-FE33-425A-B784-D97B1CAB2BB1}" srcOrd="4" destOrd="0" presId="urn:microsoft.com/office/officeart/2005/8/layout/chevronAccent+Icon"/>
    <dgm:cxn modelId="{EBD45BF8-5480-49D1-85AE-F4CC6CF24427}" type="presParOf" srcId="{C86DA791-FE33-425A-B784-D97B1CAB2BB1}" destId="{3F3F1774-811E-4C57-9CF9-C42C7AD7AE1E}" srcOrd="0" destOrd="0" presId="urn:microsoft.com/office/officeart/2005/8/layout/chevronAccent+Icon"/>
    <dgm:cxn modelId="{75D69049-C7A2-4164-9B67-9CAE2FB96612}" type="presParOf" srcId="{C86DA791-FE33-425A-B784-D97B1CAB2BB1}" destId="{83DF6BC9-EEB5-4693-84A6-3F63019D349E}"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24DD7C-21D5-4A84-800C-75CC5F8E2B45}"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F2C6AC4-286A-4AF9-9DC7-54F3A042E422}">
      <dgm:prSet phldrT="[Text]"/>
      <dgm:spPr/>
      <dgm:t>
        <a:bodyPr/>
        <a:lstStyle/>
        <a:p>
          <a:r>
            <a:rPr lang="en-ZA" dirty="0" smtClean="0"/>
            <a:t>Price Evaluation</a:t>
          </a:r>
        </a:p>
        <a:p>
          <a:r>
            <a:rPr lang="en-ZA" dirty="0" smtClean="0"/>
            <a:t>80 points</a:t>
          </a:r>
          <a:endParaRPr lang="en-ZA" dirty="0"/>
        </a:p>
      </dgm:t>
    </dgm:pt>
    <dgm:pt modelId="{4A325019-0D3F-42BA-B5E1-CBFBA8BB519C}" type="parTrans" cxnId="{2FB0228F-485B-4408-BD9F-228D081DDE24}">
      <dgm:prSet/>
      <dgm:spPr/>
      <dgm:t>
        <a:bodyPr/>
        <a:lstStyle/>
        <a:p>
          <a:endParaRPr lang="en-ZA"/>
        </a:p>
      </dgm:t>
    </dgm:pt>
    <dgm:pt modelId="{549E6B93-CEA8-4312-BA95-E36BB2637565}" type="sibTrans" cxnId="{2FB0228F-485B-4408-BD9F-228D081DDE24}">
      <dgm:prSet/>
      <dgm:spPr/>
      <dgm:t>
        <a:bodyPr/>
        <a:lstStyle/>
        <a:p>
          <a:endParaRPr lang="en-ZA"/>
        </a:p>
      </dgm:t>
    </dgm:pt>
    <dgm:pt modelId="{8EDAE66D-B0EA-48DA-8370-5B856B3F5F4B}">
      <dgm:prSet phldrT="[Text]"/>
      <dgm:spPr/>
      <dgm:t>
        <a:bodyPr/>
        <a:lstStyle/>
        <a:p>
          <a:r>
            <a:rPr lang="en-ZA" dirty="0" smtClean="0"/>
            <a:t>BEE Evaluation</a:t>
          </a:r>
        </a:p>
        <a:p>
          <a:r>
            <a:rPr lang="en-ZA" dirty="0" smtClean="0"/>
            <a:t>20 points</a:t>
          </a:r>
          <a:endParaRPr lang="en-ZA" dirty="0"/>
        </a:p>
      </dgm:t>
    </dgm:pt>
    <dgm:pt modelId="{D24553C3-F1BE-441A-AEE4-38C4B4BD2C69}" type="parTrans" cxnId="{38C06DA7-FC3C-40BF-887B-984F39AEF1B7}">
      <dgm:prSet/>
      <dgm:spPr/>
      <dgm:t>
        <a:bodyPr/>
        <a:lstStyle/>
        <a:p>
          <a:endParaRPr lang="en-ZA"/>
        </a:p>
      </dgm:t>
    </dgm:pt>
    <dgm:pt modelId="{01AA4CCC-7B5A-406D-B514-1C16606839AC}" type="sibTrans" cxnId="{38C06DA7-FC3C-40BF-887B-984F39AEF1B7}">
      <dgm:prSet/>
      <dgm:spPr/>
      <dgm:t>
        <a:bodyPr/>
        <a:lstStyle/>
        <a:p>
          <a:endParaRPr lang="en-ZA"/>
        </a:p>
      </dgm:t>
    </dgm:pt>
    <dgm:pt modelId="{8E7B550B-92E0-4C5B-BA02-19221425621B}">
      <dgm:prSet phldrT="[Text]"/>
      <dgm:spPr/>
      <dgm:t>
        <a:bodyPr/>
        <a:lstStyle/>
        <a:p>
          <a:r>
            <a:rPr lang="en-ZA" dirty="0" smtClean="0"/>
            <a:t>Consolidation Outcome for Price &amp; BEE</a:t>
          </a:r>
        </a:p>
        <a:p>
          <a:r>
            <a:rPr lang="en-ZA" smtClean="0"/>
            <a:t>Evaluation </a:t>
          </a:r>
          <a:endParaRPr lang="en-ZA" dirty="0" smtClean="0"/>
        </a:p>
      </dgm:t>
    </dgm:pt>
    <dgm:pt modelId="{ED8E97EE-2896-4F22-986A-1EF046CE9957}" type="parTrans" cxnId="{F696C264-7B9C-446F-A717-A008013EE777}">
      <dgm:prSet/>
      <dgm:spPr/>
      <dgm:t>
        <a:bodyPr/>
        <a:lstStyle/>
        <a:p>
          <a:endParaRPr lang="en-ZA"/>
        </a:p>
      </dgm:t>
    </dgm:pt>
    <dgm:pt modelId="{23B6A475-FE1D-4505-94DA-398309BE1AE4}" type="sibTrans" cxnId="{F696C264-7B9C-446F-A717-A008013EE777}">
      <dgm:prSet/>
      <dgm:spPr/>
      <dgm:t>
        <a:bodyPr/>
        <a:lstStyle/>
        <a:p>
          <a:endParaRPr lang="en-ZA"/>
        </a:p>
      </dgm:t>
    </dgm:pt>
    <dgm:pt modelId="{A338E4CD-466F-4519-AF48-80E2C7C12B6D}" type="pres">
      <dgm:prSet presAssocID="{0524DD7C-21D5-4A84-800C-75CC5F8E2B45}" presName="Name0" presStyleCnt="0">
        <dgm:presLayoutVars>
          <dgm:dir/>
          <dgm:resizeHandles val="exact"/>
        </dgm:presLayoutVars>
      </dgm:prSet>
      <dgm:spPr/>
    </dgm:pt>
    <dgm:pt modelId="{DF3E027E-E511-432A-B86B-38F772D527AD}" type="pres">
      <dgm:prSet presAssocID="{6F2C6AC4-286A-4AF9-9DC7-54F3A042E422}" presName="composite" presStyleCnt="0"/>
      <dgm:spPr/>
    </dgm:pt>
    <dgm:pt modelId="{CE4FD2A9-4CBD-4844-8DDB-B299883D7BCF}" type="pres">
      <dgm:prSet presAssocID="{6F2C6AC4-286A-4AF9-9DC7-54F3A042E422}" presName="bgChev" presStyleLbl="node1" presStyleIdx="0" presStyleCnt="3"/>
      <dgm:spPr/>
    </dgm:pt>
    <dgm:pt modelId="{FAF4EAFD-4216-4590-B98E-5A753AE660A3}" type="pres">
      <dgm:prSet presAssocID="{6F2C6AC4-286A-4AF9-9DC7-54F3A042E422}" presName="txNode" presStyleLbl="fgAcc1" presStyleIdx="0" presStyleCnt="3">
        <dgm:presLayoutVars>
          <dgm:bulletEnabled val="1"/>
        </dgm:presLayoutVars>
      </dgm:prSet>
      <dgm:spPr/>
      <dgm:t>
        <a:bodyPr/>
        <a:lstStyle/>
        <a:p>
          <a:endParaRPr lang="en-ZA"/>
        </a:p>
      </dgm:t>
    </dgm:pt>
    <dgm:pt modelId="{63DC93E3-34B0-4A97-821A-D875BD1DFB88}" type="pres">
      <dgm:prSet presAssocID="{549E6B93-CEA8-4312-BA95-E36BB2637565}" presName="compositeSpace" presStyleCnt="0"/>
      <dgm:spPr/>
    </dgm:pt>
    <dgm:pt modelId="{2692A58E-845B-4DAF-8242-5D39F1443AF9}" type="pres">
      <dgm:prSet presAssocID="{8EDAE66D-B0EA-48DA-8370-5B856B3F5F4B}" presName="composite" presStyleCnt="0"/>
      <dgm:spPr/>
    </dgm:pt>
    <dgm:pt modelId="{8346CDD7-E0CF-47AD-BA59-D989B8FD384D}" type="pres">
      <dgm:prSet presAssocID="{8EDAE66D-B0EA-48DA-8370-5B856B3F5F4B}" presName="bgChev" presStyleLbl="node1" presStyleIdx="1" presStyleCnt="3"/>
      <dgm:spPr/>
    </dgm:pt>
    <dgm:pt modelId="{C00E9881-E56B-4A6E-BBB6-F3BAD67E73A6}" type="pres">
      <dgm:prSet presAssocID="{8EDAE66D-B0EA-48DA-8370-5B856B3F5F4B}" presName="txNode" presStyleLbl="fgAcc1" presStyleIdx="1" presStyleCnt="3">
        <dgm:presLayoutVars>
          <dgm:bulletEnabled val="1"/>
        </dgm:presLayoutVars>
      </dgm:prSet>
      <dgm:spPr/>
      <dgm:t>
        <a:bodyPr/>
        <a:lstStyle/>
        <a:p>
          <a:endParaRPr lang="en-ZA"/>
        </a:p>
      </dgm:t>
    </dgm:pt>
    <dgm:pt modelId="{035DBC1C-9970-4C19-8C8E-3C49CE9B200A}" type="pres">
      <dgm:prSet presAssocID="{01AA4CCC-7B5A-406D-B514-1C16606839AC}" presName="compositeSpace" presStyleCnt="0"/>
      <dgm:spPr/>
    </dgm:pt>
    <dgm:pt modelId="{C86DA791-FE33-425A-B784-D97B1CAB2BB1}" type="pres">
      <dgm:prSet presAssocID="{8E7B550B-92E0-4C5B-BA02-19221425621B}" presName="composite" presStyleCnt="0"/>
      <dgm:spPr/>
    </dgm:pt>
    <dgm:pt modelId="{3F3F1774-811E-4C57-9CF9-C42C7AD7AE1E}" type="pres">
      <dgm:prSet presAssocID="{8E7B550B-92E0-4C5B-BA02-19221425621B}" presName="bgChev" presStyleLbl="node1" presStyleIdx="2" presStyleCnt="3"/>
      <dgm:spPr/>
    </dgm:pt>
    <dgm:pt modelId="{83DF6BC9-EEB5-4693-84A6-3F63019D349E}" type="pres">
      <dgm:prSet presAssocID="{8E7B550B-92E0-4C5B-BA02-19221425621B}" presName="txNode" presStyleLbl="fgAcc1" presStyleIdx="2" presStyleCnt="3">
        <dgm:presLayoutVars>
          <dgm:bulletEnabled val="1"/>
        </dgm:presLayoutVars>
      </dgm:prSet>
      <dgm:spPr/>
      <dgm:t>
        <a:bodyPr/>
        <a:lstStyle/>
        <a:p>
          <a:endParaRPr lang="en-ZA"/>
        </a:p>
      </dgm:t>
    </dgm:pt>
  </dgm:ptLst>
  <dgm:cxnLst>
    <dgm:cxn modelId="{38C06DA7-FC3C-40BF-887B-984F39AEF1B7}" srcId="{0524DD7C-21D5-4A84-800C-75CC5F8E2B45}" destId="{8EDAE66D-B0EA-48DA-8370-5B856B3F5F4B}" srcOrd="1" destOrd="0" parTransId="{D24553C3-F1BE-441A-AEE4-38C4B4BD2C69}" sibTransId="{01AA4CCC-7B5A-406D-B514-1C16606839AC}"/>
    <dgm:cxn modelId="{2FB0228F-485B-4408-BD9F-228D081DDE24}" srcId="{0524DD7C-21D5-4A84-800C-75CC5F8E2B45}" destId="{6F2C6AC4-286A-4AF9-9DC7-54F3A042E422}" srcOrd="0" destOrd="0" parTransId="{4A325019-0D3F-42BA-B5E1-CBFBA8BB519C}" sibTransId="{549E6B93-CEA8-4312-BA95-E36BB2637565}"/>
    <dgm:cxn modelId="{1DC24883-4412-4C81-985D-16AA4BD60CA7}" type="presOf" srcId="{8E7B550B-92E0-4C5B-BA02-19221425621B}" destId="{83DF6BC9-EEB5-4693-84A6-3F63019D349E}" srcOrd="0" destOrd="0" presId="urn:microsoft.com/office/officeart/2005/8/layout/chevronAccent+Icon"/>
    <dgm:cxn modelId="{DC0F6508-BAAC-4716-B378-3398C96AA97B}" type="presOf" srcId="{6F2C6AC4-286A-4AF9-9DC7-54F3A042E422}" destId="{FAF4EAFD-4216-4590-B98E-5A753AE660A3}" srcOrd="0" destOrd="0" presId="urn:microsoft.com/office/officeart/2005/8/layout/chevronAccent+Icon"/>
    <dgm:cxn modelId="{09CC0AB8-57EC-4885-9846-144F4B8F84BC}" type="presOf" srcId="{8EDAE66D-B0EA-48DA-8370-5B856B3F5F4B}" destId="{C00E9881-E56B-4A6E-BBB6-F3BAD67E73A6}" srcOrd="0" destOrd="0" presId="urn:microsoft.com/office/officeart/2005/8/layout/chevronAccent+Icon"/>
    <dgm:cxn modelId="{CBE5CD53-834E-4F7A-9F4B-59595B2E8212}" type="presOf" srcId="{0524DD7C-21D5-4A84-800C-75CC5F8E2B45}" destId="{A338E4CD-466F-4519-AF48-80E2C7C12B6D}" srcOrd="0" destOrd="0" presId="urn:microsoft.com/office/officeart/2005/8/layout/chevronAccent+Icon"/>
    <dgm:cxn modelId="{F696C264-7B9C-446F-A717-A008013EE777}" srcId="{0524DD7C-21D5-4A84-800C-75CC5F8E2B45}" destId="{8E7B550B-92E0-4C5B-BA02-19221425621B}" srcOrd="2" destOrd="0" parTransId="{ED8E97EE-2896-4F22-986A-1EF046CE9957}" sibTransId="{23B6A475-FE1D-4505-94DA-398309BE1AE4}"/>
    <dgm:cxn modelId="{AB3144FF-D46A-4CE6-9CF0-786926FF6CC4}" type="presParOf" srcId="{A338E4CD-466F-4519-AF48-80E2C7C12B6D}" destId="{DF3E027E-E511-432A-B86B-38F772D527AD}" srcOrd="0" destOrd="0" presId="urn:microsoft.com/office/officeart/2005/8/layout/chevronAccent+Icon"/>
    <dgm:cxn modelId="{96881683-F982-4835-B36E-ADBFA7CAF8AC}" type="presParOf" srcId="{DF3E027E-E511-432A-B86B-38F772D527AD}" destId="{CE4FD2A9-4CBD-4844-8DDB-B299883D7BCF}" srcOrd="0" destOrd="0" presId="urn:microsoft.com/office/officeart/2005/8/layout/chevronAccent+Icon"/>
    <dgm:cxn modelId="{7BE48166-45B3-4D89-BDF9-A590B508DF66}" type="presParOf" srcId="{DF3E027E-E511-432A-B86B-38F772D527AD}" destId="{FAF4EAFD-4216-4590-B98E-5A753AE660A3}" srcOrd="1" destOrd="0" presId="urn:microsoft.com/office/officeart/2005/8/layout/chevronAccent+Icon"/>
    <dgm:cxn modelId="{3CE79B12-266C-41D4-BBC7-4B9DB7DD9119}" type="presParOf" srcId="{A338E4CD-466F-4519-AF48-80E2C7C12B6D}" destId="{63DC93E3-34B0-4A97-821A-D875BD1DFB88}" srcOrd="1" destOrd="0" presId="urn:microsoft.com/office/officeart/2005/8/layout/chevronAccent+Icon"/>
    <dgm:cxn modelId="{3C0F335F-F131-4598-BE55-5B6B6C691235}" type="presParOf" srcId="{A338E4CD-466F-4519-AF48-80E2C7C12B6D}" destId="{2692A58E-845B-4DAF-8242-5D39F1443AF9}" srcOrd="2" destOrd="0" presId="urn:microsoft.com/office/officeart/2005/8/layout/chevronAccent+Icon"/>
    <dgm:cxn modelId="{C38B2727-E636-487C-93D6-D1550008A9D8}" type="presParOf" srcId="{2692A58E-845B-4DAF-8242-5D39F1443AF9}" destId="{8346CDD7-E0CF-47AD-BA59-D989B8FD384D}" srcOrd="0" destOrd="0" presId="urn:microsoft.com/office/officeart/2005/8/layout/chevronAccent+Icon"/>
    <dgm:cxn modelId="{3613CB55-9E9A-44F9-B5E6-13BCF63C8A31}" type="presParOf" srcId="{2692A58E-845B-4DAF-8242-5D39F1443AF9}" destId="{C00E9881-E56B-4A6E-BBB6-F3BAD67E73A6}" srcOrd="1" destOrd="0" presId="urn:microsoft.com/office/officeart/2005/8/layout/chevronAccent+Icon"/>
    <dgm:cxn modelId="{09B99831-9044-4189-A7B7-9B08223D8207}" type="presParOf" srcId="{A338E4CD-466F-4519-AF48-80E2C7C12B6D}" destId="{035DBC1C-9970-4C19-8C8E-3C49CE9B200A}" srcOrd="3" destOrd="0" presId="urn:microsoft.com/office/officeart/2005/8/layout/chevronAccent+Icon"/>
    <dgm:cxn modelId="{BAD04DC3-8921-4954-BA55-16EC6ED2E3DA}" type="presParOf" srcId="{A338E4CD-466F-4519-AF48-80E2C7C12B6D}" destId="{C86DA791-FE33-425A-B784-D97B1CAB2BB1}" srcOrd="4" destOrd="0" presId="urn:microsoft.com/office/officeart/2005/8/layout/chevronAccent+Icon"/>
    <dgm:cxn modelId="{EB180845-0394-42CC-90EB-9173DF514EF2}" type="presParOf" srcId="{C86DA791-FE33-425A-B784-D97B1CAB2BB1}" destId="{3F3F1774-811E-4C57-9CF9-C42C7AD7AE1E}" srcOrd="0" destOrd="0" presId="urn:microsoft.com/office/officeart/2005/8/layout/chevronAccent+Icon"/>
    <dgm:cxn modelId="{8234DC19-546C-4A69-A038-0CAED73A1359}" type="presParOf" srcId="{C86DA791-FE33-425A-B784-D97B1CAB2BB1}" destId="{83DF6BC9-EEB5-4693-84A6-3F63019D349E}" srcOrd="1" destOrd="0" presId="urn:microsoft.com/office/officeart/2005/8/layout/chevronAccent+Icon"/>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524DD7C-21D5-4A84-800C-75CC5F8E2B45}"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6F2C6AC4-286A-4AF9-9DC7-54F3A042E422}">
      <dgm:prSet phldrT="[Text]"/>
      <dgm:spPr/>
      <dgm:t>
        <a:bodyPr/>
        <a:lstStyle/>
        <a:p>
          <a:r>
            <a:rPr lang="en-ZA" dirty="0" smtClean="0"/>
            <a:t>Price Evaluation</a:t>
          </a:r>
        </a:p>
        <a:p>
          <a:r>
            <a:rPr lang="en-ZA" dirty="0" smtClean="0"/>
            <a:t>80 points</a:t>
          </a:r>
          <a:endParaRPr lang="en-ZA" dirty="0"/>
        </a:p>
      </dgm:t>
    </dgm:pt>
    <dgm:pt modelId="{4A325019-0D3F-42BA-B5E1-CBFBA8BB519C}" type="parTrans" cxnId="{2FB0228F-485B-4408-BD9F-228D081DDE24}">
      <dgm:prSet/>
      <dgm:spPr/>
      <dgm:t>
        <a:bodyPr/>
        <a:lstStyle/>
        <a:p>
          <a:endParaRPr lang="en-ZA"/>
        </a:p>
      </dgm:t>
    </dgm:pt>
    <dgm:pt modelId="{549E6B93-CEA8-4312-BA95-E36BB2637565}" type="sibTrans" cxnId="{2FB0228F-485B-4408-BD9F-228D081DDE24}">
      <dgm:prSet/>
      <dgm:spPr/>
      <dgm:t>
        <a:bodyPr/>
        <a:lstStyle/>
        <a:p>
          <a:endParaRPr lang="en-ZA"/>
        </a:p>
      </dgm:t>
    </dgm:pt>
    <dgm:pt modelId="{8EDAE66D-B0EA-48DA-8370-5B856B3F5F4B}">
      <dgm:prSet phldrT="[Text]"/>
      <dgm:spPr/>
      <dgm:t>
        <a:bodyPr/>
        <a:lstStyle/>
        <a:p>
          <a:r>
            <a:rPr lang="en-ZA" dirty="0" smtClean="0">
              <a:solidFill>
                <a:schemeClr val="bg1">
                  <a:lumMod val="85000"/>
                </a:schemeClr>
              </a:solidFill>
            </a:rPr>
            <a:t>BEE Evaluation</a:t>
          </a:r>
        </a:p>
        <a:p>
          <a:r>
            <a:rPr lang="en-ZA" dirty="0" smtClean="0">
              <a:solidFill>
                <a:schemeClr val="bg1">
                  <a:lumMod val="85000"/>
                </a:schemeClr>
              </a:solidFill>
            </a:rPr>
            <a:t>20 points</a:t>
          </a:r>
          <a:endParaRPr lang="en-ZA" dirty="0">
            <a:solidFill>
              <a:schemeClr val="bg1">
                <a:lumMod val="85000"/>
              </a:schemeClr>
            </a:solidFill>
          </a:endParaRPr>
        </a:p>
      </dgm:t>
    </dgm:pt>
    <dgm:pt modelId="{D24553C3-F1BE-441A-AEE4-38C4B4BD2C69}" type="parTrans" cxnId="{38C06DA7-FC3C-40BF-887B-984F39AEF1B7}">
      <dgm:prSet/>
      <dgm:spPr/>
      <dgm:t>
        <a:bodyPr/>
        <a:lstStyle/>
        <a:p>
          <a:endParaRPr lang="en-ZA"/>
        </a:p>
      </dgm:t>
    </dgm:pt>
    <dgm:pt modelId="{01AA4CCC-7B5A-406D-B514-1C16606839AC}" type="sibTrans" cxnId="{38C06DA7-FC3C-40BF-887B-984F39AEF1B7}">
      <dgm:prSet/>
      <dgm:spPr/>
      <dgm:t>
        <a:bodyPr/>
        <a:lstStyle/>
        <a:p>
          <a:endParaRPr lang="en-ZA"/>
        </a:p>
      </dgm:t>
    </dgm:pt>
    <dgm:pt modelId="{8E7B550B-92E0-4C5B-BA02-19221425621B}">
      <dgm:prSet phldrT="[Text]"/>
      <dgm:spPr/>
      <dgm:t>
        <a:bodyPr/>
        <a:lstStyle/>
        <a:p>
          <a:r>
            <a:rPr lang="en-ZA" dirty="0" smtClean="0">
              <a:solidFill>
                <a:schemeClr val="bg1">
                  <a:lumMod val="85000"/>
                </a:schemeClr>
              </a:solidFill>
            </a:rPr>
            <a:t>Consolidation Outcome for Price &amp; BEE</a:t>
          </a:r>
        </a:p>
        <a:p>
          <a:r>
            <a:rPr lang="en-ZA" dirty="0" smtClean="0">
              <a:solidFill>
                <a:schemeClr val="bg1">
                  <a:lumMod val="85000"/>
                </a:schemeClr>
              </a:solidFill>
            </a:rPr>
            <a:t>Evaluation </a:t>
          </a:r>
        </a:p>
      </dgm:t>
    </dgm:pt>
    <dgm:pt modelId="{ED8E97EE-2896-4F22-986A-1EF046CE9957}" type="parTrans" cxnId="{F696C264-7B9C-446F-A717-A008013EE777}">
      <dgm:prSet/>
      <dgm:spPr/>
      <dgm:t>
        <a:bodyPr/>
        <a:lstStyle/>
        <a:p>
          <a:endParaRPr lang="en-ZA"/>
        </a:p>
      </dgm:t>
    </dgm:pt>
    <dgm:pt modelId="{23B6A475-FE1D-4505-94DA-398309BE1AE4}" type="sibTrans" cxnId="{F696C264-7B9C-446F-A717-A008013EE777}">
      <dgm:prSet/>
      <dgm:spPr/>
      <dgm:t>
        <a:bodyPr/>
        <a:lstStyle/>
        <a:p>
          <a:endParaRPr lang="en-ZA"/>
        </a:p>
      </dgm:t>
    </dgm:pt>
    <dgm:pt modelId="{A338E4CD-466F-4519-AF48-80E2C7C12B6D}" type="pres">
      <dgm:prSet presAssocID="{0524DD7C-21D5-4A84-800C-75CC5F8E2B45}" presName="Name0" presStyleCnt="0">
        <dgm:presLayoutVars>
          <dgm:dir/>
          <dgm:resizeHandles val="exact"/>
        </dgm:presLayoutVars>
      </dgm:prSet>
      <dgm:spPr/>
    </dgm:pt>
    <dgm:pt modelId="{DF3E027E-E511-432A-B86B-38F772D527AD}" type="pres">
      <dgm:prSet presAssocID="{6F2C6AC4-286A-4AF9-9DC7-54F3A042E422}" presName="composite" presStyleCnt="0"/>
      <dgm:spPr/>
    </dgm:pt>
    <dgm:pt modelId="{CE4FD2A9-4CBD-4844-8DDB-B299883D7BCF}" type="pres">
      <dgm:prSet presAssocID="{6F2C6AC4-286A-4AF9-9DC7-54F3A042E422}" presName="bgChev" presStyleLbl="node1" presStyleIdx="0" presStyleCnt="3"/>
      <dgm:spPr/>
    </dgm:pt>
    <dgm:pt modelId="{FAF4EAFD-4216-4590-B98E-5A753AE660A3}" type="pres">
      <dgm:prSet presAssocID="{6F2C6AC4-286A-4AF9-9DC7-54F3A042E422}" presName="txNode" presStyleLbl="fgAcc1" presStyleIdx="0" presStyleCnt="3">
        <dgm:presLayoutVars>
          <dgm:bulletEnabled val="1"/>
        </dgm:presLayoutVars>
      </dgm:prSet>
      <dgm:spPr/>
      <dgm:t>
        <a:bodyPr/>
        <a:lstStyle/>
        <a:p>
          <a:endParaRPr lang="en-ZA"/>
        </a:p>
      </dgm:t>
    </dgm:pt>
    <dgm:pt modelId="{63DC93E3-34B0-4A97-821A-D875BD1DFB88}" type="pres">
      <dgm:prSet presAssocID="{549E6B93-CEA8-4312-BA95-E36BB2637565}" presName="compositeSpace" presStyleCnt="0"/>
      <dgm:spPr/>
    </dgm:pt>
    <dgm:pt modelId="{2692A58E-845B-4DAF-8242-5D39F1443AF9}" type="pres">
      <dgm:prSet presAssocID="{8EDAE66D-B0EA-48DA-8370-5B856B3F5F4B}" presName="composite" presStyleCnt="0"/>
      <dgm:spPr/>
    </dgm:pt>
    <dgm:pt modelId="{8346CDD7-E0CF-47AD-BA59-D989B8FD384D}" type="pres">
      <dgm:prSet presAssocID="{8EDAE66D-B0EA-48DA-8370-5B856B3F5F4B}" presName="bgChev" presStyleLbl="node1" presStyleIdx="1" presStyleCnt="3"/>
      <dgm:spPr/>
    </dgm:pt>
    <dgm:pt modelId="{C00E9881-E56B-4A6E-BBB6-F3BAD67E73A6}" type="pres">
      <dgm:prSet presAssocID="{8EDAE66D-B0EA-48DA-8370-5B856B3F5F4B}" presName="txNode" presStyleLbl="fgAcc1" presStyleIdx="1" presStyleCnt="3">
        <dgm:presLayoutVars>
          <dgm:bulletEnabled val="1"/>
        </dgm:presLayoutVars>
      </dgm:prSet>
      <dgm:spPr/>
      <dgm:t>
        <a:bodyPr/>
        <a:lstStyle/>
        <a:p>
          <a:endParaRPr lang="en-ZA"/>
        </a:p>
      </dgm:t>
    </dgm:pt>
    <dgm:pt modelId="{035DBC1C-9970-4C19-8C8E-3C49CE9B200A}" type="pres">
      <dgm:prSet presAssocID="{01AA4CCC-7B5A-406D-B514-1C16606839AC}" presName="compositeSpace" presStyleCnt="0"/>
      <dgm:spPr/>
    </dgm:pt>
    <dgm:pt modelId="{C86DA791-FE33-425A-B784-D97B1CAB2BB1}" type="pres">
      <dgm:prSet presAssocID="{8E7B550B-92E0-4C5B-BA02-19221425621B}" presName="composite" presStyleCnt="0"/>
      <dgm:spPr/>
    </dgm:pt>
    <dgm:pt modelId="{3F3F1774-811E-4C57-9CF9-C42C7AD7AE1E}" type="pres">
      <dgm:prSet presAssocID="{8E7B550B-92E0-4C5B-BA02-19221425621B}" presName="bgChev" presStyleLbl="node1" presStyleIdx="2" presStyleCnt="3"/>
      <dgm:spPr/>
    </dgm:pt>
    <dgm:pt modelId="{83DF6BC9-EEB5-4693-84A6-3F63019D349E}" type="pres">
      <dgm:prSet presAssocID="{8E7B550B-92E0-4C5B-BA02-19221425621B}" presName="txNode" presStyleLbl="fgAcc1" presStyleIdx="2" presStyleCnt="3">
        <dgm:presLayoutVars>
          <dgm:bulletEnabled val="1"/>
        </dgm:presLayoutVars>
      </dgm:prSet>
      <dgm:spPr/>
      <dgm:t>
        <a:bodyPr/>
        <a:lstStyle/>
        <a:p>
          <a:endParaRPr lang="en-ZA"/>
        </a:p>
      </dgm:t>
    </dgm:pt>
  </dgm:ptLst>
  <dgm:cxnLst>
    <dgm:cxn modelId="{8070F011-132B-4611-804E-021F49317451}" type="presOf" srcId="{8EDAE66D-B0EA-48DA-8370-5B856B3F5F4B}" destId="{C00E9881-E56B-4A6E-BBB6-F3BAD67E73A6}" srcOrd="0" destOrd="0" presId="urn:microsoft.com/office/officeart/2005/8/layout/chevronAccent+Icon"/>
    <dgm:cxn modelId="{38C06DA7-FC3C-40BF-887B-984F39AEF1B7}" srcId="{0524DD7C-21D5-4A84-800C-75CC5F8E2B45}" destId="{8EDAE66D-B0EA-48DA-8370-5B856B3F5F4B}" srcOrd="1" destOrd="0" parTransId="{D24553C3-F1BE-441A-AEE4-38C4B4BD2C69}" sibTransId="{01AA4CCC-7B5A-406D-B514-1C16606839AC}"/>
    <dgm:cxn modelId="{2FB0228F-485B-4408-BD9F-228D081DDE24}" srcId="{0524DD7C-21D5-4A84-800C-75CC5F8E2B45}" destId="{6F2C6AC4-286A-4AF9-9DC7-54F3A042E422}" srcOrd="0" destOrd="0" parTransId="{4A325019-0D3F-42BA-B5E1-CBFBA8BB519C}" sibTransId="{549E6B93-CEA8-4312-BA95-E36BB2637565}"/>
    <dgm:cxn modelId="{2CADFE10-12C8-4637-BF9C-7FC87ED3E96E}" type="presOf" srcId="{8E7B550B-92E0-4C5B-BA02-19221425621B}" destId="{83DF6BC9-EEB5-4693-84A6-3F63019D349E}" srcOrd="0" destOrd="0" presId="urn:microsoft.com/office/officeart/2005/8/layout/chevronAccent+Icon"/>
    <dgm:cxn modelId="{9E5B1740-D8B3-4636-8B4A-A3BBC54C9FAA}" type="presOf" srcId="{0524DD7C-21D5-4A84-800C-75CC5F8E2B45}" destId="{A338E4CD-466F-4519-AF48-80E2C7C12B6D}" srcOrd="0" destOrd="0" presId="urn:microsoft.com/office/officeart/2005/8/layout/chevronAccent+Icon"/>
    <dgm:cxn modelId="{982B3C44-251F-44EF-8201-7C32E1D3E211}" type="presOf" srcId="{6F2C6AC4-286A-4AF9-9DC7-54F3A042E422}" destId="{FAF4EAFD-4216-4590-B98E-5A753AE660A3}" srcOrd="0" destOrd="0" presId="urn:microsoft.com/office/officeart/2005/8/layout/chevronAccent+Icon"/>
    <dgm:cxn modelId="{F696C264-7B9C-446F-A717-A008013EE777}" srcId="{0524DD7C-21D5-4A84-800C-75CC5F8E2B45}" destId="{8E7B550B-92E0-4C5B-BA02-19221425621B}" srcOrd="2" destOrd="0" parTransId="{ED8E97EE-2896-4F22-986A-1EF046CE9957}" sibTransId="{23B6A475-FE1D-4505-94DA-398309BE1AE4}"/>
    <dgm:cxn modelId="{EEEEA8D4-5EA2-44AE-A7E0-F6A8FA8E7D98}" type="presParOf" srcId="{A338E4CD-466F-4519-AF48-80E2C7C12B6D}" destId="{DF3E027E-E511-432A-B86B-38F772D527AD}" srcOrd="0" destOrd="0" presId="urn:microsoft.com/office/officeart/2005/8/layout/chevronAccent+Icon"/>
    <dgm:cxn modelId="{A6BE36F4-6716-4088-8A73-0AE0B3698060}" type="presParOf" srcId="{DF3E027E-E511-432A-B86B-38F772D527AD}" destId="{CE4FD2A9-4CBD-4844-8DDB-B299883D7BCF}" srcOrd="0" destOrd="0" presId="urn:microsoft.com/office/officeart/2005/8/layout/chevronAccent+Icon"/>
    <dgm:cxn modelId="{2D4633EE-B50B-453C-94C2-4CB1E5C1116D}" type="presParOf" srcId="{DF3E027E-E511-432A-B86B-38F772D527AD}" destId="{FAF4EAFD-4216-4590-B98E-5A753AE660A3}" srcOrd="1" destOrd="0" presId="urn:microsoft.com/office/officeart/2005/8/layout/chevronAccent+Icon"/>
    <dgm:cxn modelId="{C64EBDF4-FBE2-4D57-A02A-954704E00C51}" type="presParOf" srcId="{A338E4CD-466F-4519-AF48-80E2C7C12B6D}" destId="{63DC93E3-34B0-4A97-821A-D875BD1DFB88}" srcOrd="1" destOrd="0" presId="urn:microsoft.com/office/officeart/2005/8/layout/chevronAccent+Icon"/>
    <dgm:cxn modelId="{647B7B6D-F355-4294-A13E-96FFE7332540}" type="presParOf" srcId="{A338E4CD-466F-4519-AF48-80E2C7C12B6D}" destId="{2692A58E-845B-4DAF-8242-5D39F1443AF9}" srcOrd="2" destOrd="0" presId="urn:microsoft.com/office/officeart/2005/8/layout/chevronAccent+Icon"/>
    <dgm:cxn modelId="{FA8B53A8-D5C0-4303-A960-F4F245E70AE8}" type="presParOf" srcId="{2692A58E-845B-4DAF-8242-5D39F1443AF9}" destId="{8346CDD7-E0CF-47AD-BA59-D989B8FD384D}" srcOrd="0" destOrd="0" presId="urn:microsoft.com/office/officeart/2005/8/layout/chevronAccent+Icon"/>
    <dgm:cxn modelId="{9EECCFEA-BF61-4B80-8B7A-8BB8C743627E}" type="presParOf" srcId="{2692A58E-845B-4DAF-8242-5D39F1443AF9}" destId="{C00E9881-E56B-4A6E-BBB6-F3BAD67E73A6}" srcOrd="1" destOrd="0" presId="urn:microsoft.com/office/officeart/2005/8/layout/chevronAccent+Icon"/>
    <dgm:cxn modelId="{7348352B-30A7-430E-9404-272171F8D32E}" type="presParOf" srcId="{A338E4CD-466F-4519-AF48-80E2C7C12B6D}" destId="{035DBC1C-9970-4C19-8C8E-3C49CE9B200A}" srcOrd="3" destOrd="0" presId="urn:microsoft.com/office/officeart/2005/8/layout/chevronAccent+Icon"/>
    <dgm:cxn modelId="{FD0BBA05-CA76-4374-B408-4B40099D738C}" type="presParOf" srcId="{A338E4CD-466F-4519-AF48-80E2C7C12B6D}" destId="{C86DA791-FE33-425A-B784-D97B1CAB2BB1}" srcOrd="4" destOrd="0" presId="urn:microsoft.com/office/officeart/2005/8/layout/chevronAccent+Icon"/>
    <dgm:cxn modelId="{8957F710-6AE7-4480-936C-51AF2DA1008E}" type="presParOf" srcId="{C86DA791-FE33-425A-B784-D97B1CAB2BB1}" destId="{3F3F1774-811E-4C57-9CF9-C42C7AD7AE1E}" srcOrd="0" destOrd="0" presId="urn:microsoft.com/office/officeart/2005/8/layout/chevronAccent+Icon"/>
    <dgm:cxn modelId="{8A0CAC91-1D57-454F-AF75-341FE79C2BEB}" type="presParOf" srcId="{C86DA791-FE33-425A-B784-D97B1CAB2BB1}" destId="{83DF6BC9-EEB5-4693-84A6-3F63019D349E}" srcOrd="1" destOrd="0" presId="urn:microsoft.com/office/officeart/2005/8/layout/chevronAccent+Icon"/>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AC7739-4D2C-4A57-833A-15FDC85D7680}">
      <dsp:nvSpPr>
        <dsp:cNvPr id="0" name=""/>
        <dsp:cNvSpPr/>
      </dsp:nvSpPr>
      <dsp:spPr>
        <a:xfrm>
          <a:off x="399189" y="846865"/>
          <a:ext cx="2659194" cy="2659194"/>
        </a:xfrm>
        <a:prstGeom prst="blockArc">
          <a:avLst>
            <a:gd name="adj1" fmla="val 10800000"/>
            <a:gd name="adj2" fmla="val 1620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2540023-E69F-4AAC-A53D-93A0A40697DC}">
      <dsp:nvSpPr>
        <dsp:cNvPr id="0" name=""/>
        <dsp:cNvSpPr/>
      </dsp:nvSpPr>
      <dsp:spPr>
        <a:xfrm>
          <a:off x="399189" y="846865"/>
          <a:ext cx="2659194" cy="2659194"/>
        </a:xfrm>
        <a:prstGeom prst="blockArc">
          <a:avLst>
            <a:gd name="adj1" fmla="val 5400000"/>
            <a:gd name="adj2" fmla="val 1080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4AB2917-7148-4E0C-B23C-1B2515E22E9F}">
      <dsp:nvSpPr>
        <dsp:cNvPr id="0" name=""/>
        <dsp:cNvSpPr/>
      </dsp:nvSpPr>
      <dsp:spPr>
        <a:xfrm>
          <a:off x="399189" y="846865"/>
          <a:ext cx="2659194" cy="2659194"/>
        </a:xfrm>
        <a:prstGeom prst="blockArc">
          <a:avLst>
            <a:gd name="adj1" fmla="val 0"/>
            <a:gd name="adj2" fmla="val 540000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BE6986A-8F97-49A5-8762-44F6AF450330}">
      <dsp:nvSpPr>
        <dsp:cNvPr id="0" name=""/>
        <dsp:cNvSpPr/>
      </dsp:nvSpPr>
      <dsp:spPr>
        <a:xfrm>
          <a:off x="399189" y="846865"/>
          <a:ext cx="2659194" cy="2659194"/>
        </a:xfrm>
        <a:prstGeom prst="blockArc">
          <a:avLst>
            <a:gd name="adj1" fmla="val 16200000"/>
            <a:gd name="adj2" fmla="val 0"/>
            <a:gd name="adj3" fmla="val 46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331B2C6-5706-40DC-99EA-522B91301128}">
      <dsp:nvSpPr>
        <dsp:cNvPr id="0" name=""/>
        <dsp:cNvSpPr/>
      </dsp:nvSpPr>
      <dsp:spPr>
        <a:xfrm>
          <a:off x="1116789" y="1564465"/>
          <a:ext cx="1223994" cy="1223994"/>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n-ZA" sz="1000" kern="1200" dirty="0" smtClean="0"/>
            <a:t>Administrative Documents </a:t>
          </a:r>
          <a:endParaRPr lang="en-ZA" sz="1000" kern="1200" dirty="0"/>
        </a:p>
      </dsp:txBody>
      <dsp:txXfrm>
        <a:off x="1296039" y="1743715"/>
        <a:ext cx="865494" cy="865494"/>
      </dsp:txXfrm>
    </dsp:sp>
    <dsp:sp modelId="{58816970-EA87-4BA1-A242-E028EB7CB748}">
      <dsp:nvSpPr>
        <dsp:cNvPr id="0" name=""/>
        <dsp:cNvSpPr/>
      </dsp:nvSpPr>
      <dsp:spPr>
        <a:xfrm>
          <a:off x="1300388" y="449311"/>
          <a:ext cx="856796" cy="856796"/>
        </a:xfrm>
        <a:prstGeom prst="ellipse">
          <a:avLst/>
        </a:prstGeom>
        <a:solidFill>
          <a:schemeClr val="accent5">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ZA" sz="900" kern="1200" dirty="0" smtClean="0"/>
            <a:t>Standard Bidding Documents (SBD)</a:t>
          </a:r>
          <a:endParaRPr lang="en-ZA" sz="900" kern="1200" dirty="0"/>
        </a:p>
      </dsp:txBody>
      <dsp:txXfrm>
        <a:off x="1425863" y="574786"/>
        <a:ext cx="605846" cy="605846"/>
      </dsp:txXfrm>
    </dsp:sp>
    <dsp:sp modelId="{E0C8542F-35F5-451B-A367-B6BC19A5EC08}">
      <dsp:nvSpPr>
        <dsp:cNvPr id="0" name=""/>
        <dsp:cNvSpPr/>
      </dsp:nvSpPr>
      <dsp:spPr>
        <a:xfrm>
          <a:off x="2599141" y="1748064"/>
          <a:ext cx="856796" cy="856796"/>
        </a:xfrm>
        <a:prstGeom prst="ellipse">
          <a:avLst/>
        </a:prstGeom>
        <a:solidFill>
          <a:schemeClr val="accent5">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ZA" sz="900" kern="1200" dirty="0" smtClean="0"/>
            <a:t>Oath of Secrecy</a:t>
          </a:r>
          <a:endParaRPr lang="en-ZA" sz="900" kern="1200" dirty="0"/>
        </a:p>
      </dsp:txBody>
      <dsp:txXfrm>
        <a:off x="2724616" y="1873539"/>
        <a:ext cx="605846" cy="605846"/>
      </dsp:txXfrm>
    </dsp:sp>
    <dsp:sp modelId="{244D9193-B59B-411E-AB24-E22DE0B7B7B9}">
      <dsp:nvSpPr>
        <dsp:cNvPr id="0" name=""/>
        <dsp:cNvSpPr/>
      </dsp:nvSpPr>
      <dsp:spPr>
        <a:xfrm>
          <a:off x="1300388" y="3046817"/>
          <a:ext cx="856796" cy="856796"/>
        </a:xfrm>
        <a:prstGeom prst="ellipse">
          <a:avLst/>
        </a:prstGeom>
        <a:solidFill>
          <a:schemeClr val="accent5">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ZA" sz="900" kern="1200" dirty="0" smtClean="0"/>
            <a:t>CSD registration</a:t>
          </a:r>
          <a:endParaRPr lang="en-ZA" sz="900" kern="1200" dirty="0"/>
        </a:p>
      </dsp:txBody>
      <dsp:txXfrm>
        <a:off x="1425863" y="3172292"/>
        <a:ext cx="605846" cy="605846"/>
      </dsp:txXfrm>
    </dsp:sp>
    <dsp:sp modelId="{60780A5E-62FA-409A-8507-EE5111F7499A}">
      <dsp:nvSpPr>
        <dsp:cNvPr id="0" name=""/>
        <dsp:cNvSpPr/>
      </dsp:nvSpPr>
      <dsp:spPr>
        <a:xfrm>
          <a:off x="1636" y="1748064"/>
          <a:ext cx="856796" cy="856796"/>
        </a:xfrm>
        <a:prstGeom prst="ellipse">
          <a:avLst/>
        </a:prstGeom>
        <a:solidFill>
          <a:schemeClr val="accent6">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lvl="0" algn="ctr" defTabSz="400050">
            <a:lnSpc>
              <a:spcPct val="90000"/>
            </a:lnSpc>
            <a:spcBef>
              <a:spcPct val="0"/>
            </a:spcBef>
            <a:spcAft>
              <a:spcPct val="35000"/>
            </a:spcAft>
          </a:pPr>
          <a:r>
            <a:rPr lang="en-ZA" sz="900" kern="1200" dirty="0" smtClean="0"/>
            <a:t>GCC</a:t>
          </a:r>
          <a:endParaRPr lang="en-ZA" sz="900" kern="1200" dirty="0"/>
        </a:p>
      </dsp:txBody>
      <dsp:txXfrm>
        <a:off x="127111" y="1873539"/>
        <a:ext cx="605846" cy="60584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E954DB-10E3-442D-BC36-F05336B3C76E}">
      <dsp:nvSpPr>
        <dsp:cNvPr id="0" name=""/>
        <dsp:cNvSpPr/>
      </dsp:nvSpPr>
      <dsp:spPr>
        <a:xfrm>
          <a:off x="600076" y="1630"/>
          <a:ext cx="867923" cy="867923"/>
        </a:xfrm>
        <a:prstGeom prst="ellipse">
          <a:avLst/>
        </a:prstGeom>
        <a:solidFill>
          <a:schemeClr val="accent1">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ZA" sz="1400" kern="1200" dirty="0" smtClean="0"/>
            <a:t>IATA</a:t>
          </a:r>
          <a:endParaRPr lang="en-ZA" sz="1400" kern="1200" dirty="0"/>
        </a:p>
      </dsp:txBody>
      <dsp:txXfrm>
        <a:off x="727180" y="128734"/>
        <a:ext cx="613715" cy="613715"/>
      </dsp:txXfrm>
    </dsp:sp>
    <dsp:sp modelId="{2DF33DD1-90C6-41A5-B90F-E867FAD176A8}">
      <dsp:nvSpPr>
        <dsp:cNvPr id="0" name=""/>
        <dsp:cNvSpPr/>
      </dsp:nvSpPr>
      <dsp:spPr>
        <a:xfrm>
          <a:off x="782340" y="940029"/>
          <a:ext cx="503395" cy="50339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ZA" sz="900" kern="1200"/>
        </a:p>
      </dsp:txBody>
      <dsp:txXfrm>
        <a:off x="849065" y="1132527"/>
        <a:ext cx="369945" cy="118399"/>
      </dsp:txXfrm>
    </dsp:sp>
    <dsp:sp modelId="{7A6B9006-448F-488A-A81F-C04072203052}">
      <dsp:nvSpPr>
        <dsp:cNvPr id="0" name=""/>
        <dsp:cNvSpPr/>
      </dsp:nvSpPr>
      <dsp:spPr>
        <a:xfrm>
          <a:off x="600076" y="1513901"/>
          <a:ext cx="867923" cy="867923"/>
        </a:xfrm>
        <a:prstGeom prst="ellipse">
          <a:avLst/>
        </a:prstGeom>
        <a:solidFill>
          <a:schemeClr val="accent1">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ZA" sz="1400" kern="1200" dirty="0" smtClean="0"/>
            <a:t>ASATA</a:t>
          </a:r>
          <a:endParaRPr lang="en-ZA" sz="1400" kern="1200" dirty="0"/>
        </a:p>
      </dsp:txBody>
      <dsp:txXfrm>
        <a:off x="727180" y="1641005"/>
        <a:ext cx="613715" cy="613715"/>
      </dsp:txXfrm>
    </dsp:sp>
    <dsp:sp modelId="{0056DF53-0CB1-4045-AA6C-2B8FE46BF649}">
      <dsp:nvSpPr>
        <dsp:cNvPr id="0" name=""/>
        <dsp:cNvSpPr/>
      </dsp:nvSpPr>
      <dsp:spPr>
        <a:xfrm>
          <a:off x="782340" y="2452300"/>
          <a:ext cx="503395" cy="503395"/>
        </a:xfrm>
        <a:prstGeom prst="mathPlus">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00050">
            <a:lnSpc>
              <a:spcPct val="90000"/>
            </a:lnSpc>
            <a:spcBef>
              <a:spcPct val="0"/>
            </a:spcBef>
            <a:spcAft>
              <a:spcPct val="35000"/>
            </a:spcAft>
          </a:pPr>
          <a:endParaRPr lang="en-ZA" sz="900" kern="1200"/>
        </a:p>
      </dsp:txBody>
      <dsp:txXfrm>
        <a:off x="849065" y="2644798"/>
        <a:ext cx="369945" cy="118399"/>
      </dsp:txXfrm>
    </dsp:sp>
    <dsp:sp modelId="{9DE1D769-A0B0-482D-B5B8-65CCDADBD3B3}">
      <dsp:nvSpPr>
        <dsp:cNvPr id="0" name=""/>
        <dsp:cNvSpPr/>
      </dsp:nvSpPr>
      <dsp:spPr>
        <a:xfrm>
          <a:off x="600076" y="3026171"/>
          <a:ext cx="867923" cy="867923"/>
        </a:xfrm>
        <a:prstGeom prst="ellipse">
          <a:avLst/>
        </a:prstGeom>
        <a:solidFill>
          <a:schemeClr val="accent2">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ZA" sz="1400" kern="1200" dirty="0" smtClean="0"/>
            <a:t>BEE</a:t>
          </a:r>
          <a:endParaRPr lang="en-ZA" sz="1400" kern="1200" dirty="0"/>
        </a:p>
      </dsp:txBody>
      <dsp:txXfrm>
        <a:off x="727180" y="3153275"/>
        <a:ext cx="613715" cy="613715"/>
      </dsp:txXfrm>
    </dsp:sp>
    <dsp:sp modelId="{F9E6F4AD-AF60-4987-844D-9F49691E7839}">
      <dsp:nvSpPr>
        <dsp:cNvPr id="0" name=""/>
        <dsp:cNvSpPr/>
      </dsp:nvSpPr>
      <dsp:spPr>
        <a:xfrm>
          <a:off x="1598188" y="1786429"/>
          <a:ext cx="275999" cy="322867"/>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n-ZA" sz="1100" kern="1200"/>
        </a:p>
      </dsp:txBody>
      <dsp:txXfrm>
        <a:off x="1598188" y="1851002"/>
        <a:ext cx="193199" cy="193721"/>
      </dsp:txXfrm>
    </dsp:sp>
    <dsp:sp modelId="{8E0F9F07-BA10-45AF-84EE-F0440AB0AFE4}">
      <dsp:nvSpPr>
        <dsp:cNvPr id="0" name=""/>
        <dsp:cNvSpPr/>
      </dsp:nvSpPr>
      <dsp:spPr>
        <a:xfrm>
          <a:off x="1988754" y="1209676"/>
          <a:ext cx="1497394" cy="1476373"/>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533400">
            <a:lnSpc>
              <a:spcPct val="90000"/>
            </a:lnSpc>
            <a:spcBef>
              <a:spcPct val="0"/>
            </a:spcBef>
            <a:spcAft>
              <a:spcPct val="35000"/>
            </a:spcAft>
          </a:pPr>
          <a:r>
            <a:rPr lang="en-ZA" sz="1200" kern="1200" dirty="0" smtClean="0"/>
            <a:t>Mandatory Requirements</a:t>
          </a:r>
          <a:endParaRPr lang="en-ZA" sz="1200" kern="1200" dirty="0"/>
        </a:p>
      </dsp:txBody>
      <dsp:txXfrm>
        <a:off x="2208042" y="1425886"/>
        <a:ext cx="1058818" cy="104395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4FD2A9-4CBD-4844-8DDB-B299883D7BCF}">
      <dsp:nvSpPr>
        <dsp:cNvPr id="0" name=""/>
        <dsp:cNvSpPr/>
      </dsp:nvSpPr>
      <dsp:spPr>
        <a:xfrm>
          <a:off x="1019" y="664972"/>
          <a:ext cx="2560527" cy="988363"/>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4EAFD-4216-4590-B98E-5A753AE660A3}">
      <dsp:nvSpPr>
        <dsp:cNvPr id="0" name=""/>
        <dsp:cNvSpPr/>
      </dsp:nvSpPr>
      <dsp:spPr>
        <a:xfrm>
          <a:off x="683826" y="912063"/>
          <a:ext cx="2162223" cy="988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ZA" sz="1500" kern="1200" dirty="0" smtClean="0"/>
            <a:t>Desktop Evaluations</a:t>
          </a:r>
        </a:p>
        <a:p>
          <a:pPr lvl="0" algn="ctr" defTabSz="666750">
            <a:lnSpc>
              <a:spcPct val="90000"/>
            </a:lnSpc>
            <a:spcBef>
              <a:spcPct val="0"/>
            </a:spcBef>
            <a:spcAft>
              <a:spcPct val="35000"/>
            </a:spcAft>
          </a:pPr>
          <a:r>
            <a:rPr lang="en-ZA" sz="1500" kern="1200" dirty="0" smtClean="0"/>
            <a:t>150 points</a:t>
          </a:r>
          <a:endParaRPr lang="en-ZA" sz="1500" kern="1200" dirty="0"/>
        </a:p>
      </dsp:txBody>
      <dsp:txXfrm>
        <a:off x="712774" y="941011"/>
        <a:ext cx="2104327" cy="930467"/>
      </dsp:txXfrm>
    </dsp:sp>
    <dsp:sp modelId="{8346CDD7-E0CF-47AD-BA59-D989B8FD384D}">
      <dsp:nvSpPr>
        <dsp:cNvPr id="0" name=""/>
        <dsp:cNvSpPr/>
      </dsp:nvSpPr>
      <dsp:spPr>
        <a:xfrm>
          <a:off x="2925710" y="664972"/>
          <a:ext cx="2560527" cy="988363"/>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0E9881-E56B-4A6E-BBB6-F3BAD67E73A6}">
      <dsp:nvSpPr>
        <dsp:cNvPr id="0" name=""/>
        <dsp:cNvSpPr/>
      </dsp:nvSpPr>
      <dsp:spPr>
        <a:xfrm>
          <a:off x="3608518" y="912063"/>
          <a:ext cx="2162223" cy="988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ZA" sz="1500" kern="1200" dirty="0" smtClean="0"/>
            <a:t>Presentation Evaluations</a:t>
          </a:r>
        </a:p>
        <a:p>
          <a:pPr lvl="0" algn="ctr" defTabSz="666750">
            <a:lnSpc>
              <a:spcPct val="90000"/>
            </a:lnSpc>
            <a:spcBef>
              <a:spcPct val="0"/>
            </a:spcBef>
            <a:spcAft>
              <a:spcPct val="35000"/>
            </a:spcAft>
          </a:pPr>
          <a:r>
            <a:rPr lang="en-ZA" sz="1500" kern="1200" dirty="0" smtClean="0"/>
            <a:t>90 points</a:t>
          </a:r>
          <a:endParaRPr lang="en-ZA" sz="1500" kern="1200" dirty="0"/>
        </a:p>
      </dsp:txBody>
      <dsp:txXfrm>
        <a:off x="3637466" y="941011"/>
        <a:ext cx="2104327" cy="930467"/>
      </dsp:txXfrm>
    </dsp:sp>
    <dsp:sp modelId="{3F3F1774-811E-4C57-9CF9-C42C7AD7AE1E}">
      <dsp:nvSpPr>
        <dsp:cNvPr id="0" name=""/>
        <dsp:cNvSpPr/>
      </dsp:nvSpPr>
      <dsp:spPr>
        <a:xfrm>
          <a:off x="5850402" y="664972"/>
          <a:ext cx="2560527" cy="988363"/>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DF6BC9-EEB5-4693-84A6-3F63019D349E}">
      <dsp:nvSpPr>
        <dsp:cNvPr id="0" name=""/>
        <dsp:cNvSpPr/>
      </dsp:nvSpPr>
      <dsp:spPr>
        <a:xfrm>
          <a:off x="6533210" y="912063"/>
          <a:ext cx="2162223" cy="988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r>
            <a:rPr lang="en-ZA" sz="1500" kern="1200" dirty="0" smtClean="0"/>
            <a:t>Technical Evaluation Outcome</a:t>
          </a:r>
        </a:p>
        <a:p>
          <a:pPr lvl="0" algn="ctr" defTabSz="666750">
            <a:lnSpc>
              <a:spcPct val="90000"/>
            </a:lnSpc>
            <a:spcBef>
              <a:spcPct val="0"/>
            </a:spcBef>
            <a:spcAft>
              <a:spcPct val="35000"/>
            </a:spcAft>
          </a:pPr>
          <a:r>
            <a:rPr lang="en-ZA" sz="1500" kern="1200" dirty="0" smtClean="0"/>
            <a:t>240 points</a:t>
          </a:r>
          <a:endParaRPr lang="en-ZA" sz="1500" kern="1200" dirty="0"/>
        </a:p>
      </dsp:txBody>
      <dsp:txXfrm>
        <a:off x="6562158" y="941011"/>
        <a:ext cx="2104327" cy="93046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4FD2A9-4CBD-4844-8DDB-B299883D7BCF}">
      <dsp:nvSpPr>
        <dsp:cNvPr id="0" name=""/>
        <dsp:cNvSpPr/>
      </dsp:nvSpPr>
      <dsp:spPr>
        <a:xfrm>
          <a:off x="1019" y="664972"/>
          <a:ext cx="2560527" cy="988363"/>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4EAFD-4216-4590-B98E-5A753AE660A3}">
      <dsp:nvSpPr>
        <dsp:cNvPr id="0" name=""/>
        <dsp:cNvSpPr/>
      </dsp:nvSpPr>
      <dsp:spPr>
        <a:xfrm>
          <a:off x="683826" y="912063"/>
          <a:ext cx="2162223" cy="988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kern="1200" dirty="0" smtClean="0"/>
            <a:t>Price Evaluation</a:t>
          </a:r>
        </a:p>
        <a:p>
          <a:pPr lvl="0" algn="ctr" defTabSz="622300">
            <a:lnSpc>
              <a:spcPct val="90000"/>
            </a:lnSpc>
            <a:spcBef>
              <a:spcPct val="0"/>
            </a:spcBef>
            <a:spcAft>
              <a:spcPct val="35000"/>
            </a:spcAft>
          </a:pPr>
          <a:r>
            <a:rPr lang="en-ZA" sz="1400" kern="1200" dirty="0" smtClean="0"/>
            <a:t>80 points</a:t>
          </a:r>
          <a:endParaRPr lang="en-ZA" sz="1400" kern="1200" dirty="0"/>
        </a:p>
      </dsp:txBody>
      <dsp:txXfrm>
        <a:off x="712774" y="941011"/>
        <a:ext cx="2104327" cy="930467"/>
      </dsp:txXfrm>
    </dsp:sp>
    <dsp:sp modelId="{8346CDD7-E0CF-47AD-BA59-D989B8FD384D}">
      <dsp:nvSpPr>
        <dsp:cNvPr id="0" name=""/>
        <dsp:cNvSpPr/>
      </dsp:nvSpPr>
      <dsp:spPr>
        <a:xfrm>
          <a:off x="2925710" y="664972"/>
          <a:ext cx="2560527" cy="988363"/>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0E9881-E56B-4A6E-BBB6-F3BAD67E73A6}">
      <dsp:nvSpPr>
        <dsp:cNvPr id="0" name=""/>
        <dsp:cNvSpPr/>
      </dsp:nvSpPr>
      <dsp:spPr>
        <a:xfrm>
          <a:off x="3608518" y="912063"/>
          <a:ext cx="2162223" cy="988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kern="1200" dirty="0" smtClean="0"/>
            <a:t>BEE Evaluation</a:t>
          </a:r>
        </a:p>
        <a:p>
          <a:pPr lvl="0" algn="ctr" defTabSz="622300">
            <a:lnSpc>
              <a:spcPct val="90000"/>
            </a:lnSpc>
            <a:spcBef>
              <a:spcPct val="0"/>
            </a:spcBef>
            <a:spcAft>
              <a:spcPct val="35000"/>
            </a:spcAft>
          </a:pPr>
          <a:r>
            <a:rPr lang="en-ZA" sz="1400" kern="1200" dirty="0" smtClean="0"/>
            <a:t>20 points</a:t>
          </a:r>
          <a:endParaRPr lang="en-ZA" sz="1400" kern="1200" dirty="0"/>
        </a:p>
      </dsp:txBody>
      <dsp:txXfrm>
        <a:off x="3637466" y="941011"/>
        <a:ext cx="2104327" cy="930467"/>
      </dsp:txXfrm>
    </dsp:sp>
    <dsp:sp modelId="{3F3F1774-811E-4C57-9CF9-C42C7AD7AE1E}">
      <dsp:nvSpPr>
        <dsp:cNvPr id="0" name=""/>
        <dsp:cNvSpPr/>
      </dsp:nvSpPr>
      <dsp:spPr>
        <a:xfrm>
          <a:off x="5850402" y="664972"/>
          <a:ext cx="2560527" cy="988363"/>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DF6BC9-EEB5-4693-84A6-3F63019D349E}">
      <dsp:nvSpPr>
        <dsp:cNvPr id="0" name=""/>
        <dsp:cNvSpPr/>
      </dsp:nvSpPr>
      <dsp:spPr>
        <a:xfrm>
          <a:off x="6533210" y="912063"/>
          <a:ext cx="2162223" cy="988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kern="1200" dirty="0" smtClean="0"/>
            <a:t>Consolidation Outcome for Price &amp; BEE</a:t>
          </a:r>
        </a:p>
        <a:p>
          <a:pPr lvl="0" algn="ctr" defTabSz="622300">
            <a:lnSpc>
              <a:spcPct val="90000"/>
            </a:lnSpc>
            <a:spcBef>
              <a:spcPct val="0"/>
            </a:spcBef>
            <a:spcAft>
              <a:spcPct val="35000"/>
            </a:spcAft>
          </a:pPr>
          <a:r>
            <a:rPr lang="en-ZA" sz="1400" kern="1200" smtClean="0"/>
            <a:t>Evaluation </a:t>
          </a:r>
          <a:endParaRPr lang="en-ZA" sz="1400" kern="1200" dirty="0" smtClean="0"/>
        </a:p>
      </dsp:txBody>
      <dsp:txXfrm>
        <a:off x="6562158" y="941011"/>
        <a:ext cx="2104327" cy="93046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4FD2A9-4CBD-4844-8DDB-B299883D7BCF}">
      <dsp:nvSpPr>
        <dsp:cNvPr id="0" name=""/>
        <dsp:cNvSpPr/>
      </dsp:nvSpPr>
      <dsp:spPr>
        <a:xfrm>
          <a:off x="1019" y="664972"/>
          <a:ext cx="2560527" cy="988363"/>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AF4EAFD-4216-4590-B98E-5A753AE660A3}">
      <dsp:nvSpPr>
        <dsp:cNvPr id="0" name=""/>
        <dsp:cNvSpPr/>
      </dsp:nvSpPr>
      <dsp:spPr>
        <a:xfrm>
          <a:off x="683826" y="912063"/>
          <a:ext cx="2162223" cy="988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kern="1200" dirty="0" smtClean="0"/>
            <a:t>Price Evaluation</a:t>
          </a:r>
        </a:p>
        <a:p>
          <a:pPr lvl="0" algn="ctr" defTabSz="622300">
            <a:lnSpc>
              <a:spcPct val="90000"/>
            </a:lnSpc>
            <a:spcBef>
              <a:spcPct val="0"/>
            </a:spcBef>
            <a:spcAft>
              <a:spcPct val="35000"/>
            </a:spcAft>
          </a:pPr>
          <a:r>
            <a:rPr lang="en-ZA" sz="1400" kern="1200" dirty="0" smtClean="0"/>
            <a:t>80 points</a:t>
          </a:r>
          <a:endParaRPr lang="en-ZA" sz="1400" kern="1200" dirty="0"/>
        </a:p>
      </dsp:txBody>
      <dsp:txXfrm>
        <a:off x="712774" y="941011"/>
        <a:ext cx="2104327" cy="930467"/>
      </dsp:txXfrm>
    </dsp:sp>
    <dsp:sp modelId="{8346CDD7-E0CF-47AD-BA59-D989B8FD384D}">
      <dsp:nvSpPr>
        <dsp:cNvPr id="0" name=""/>
        <dsp:cNvSpPr/>
      </dsp:nvSpPr>
      <dsp:spPr>
        <a:xfrm>
          <a:off x="2925710" y="664972"/>
          <a:ext cx="2560527" cy="988363"/>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00E9881-E56B-4A6E-BBB6-F3BAD67E73A6}">
      <dsp:nvSpPr>
        <dsp:cNvPr id="0" name=""/>
        <dsp:cNvSpPr/>
      </dsp:nvSpPr>
      <dsp:spPr>
        <a:xfrm>
          <a:off x="3608518" y="912063"/>
          <a:ext cx="2162223" cy="988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kern="1200" dirty="0" smtClean="0">
              <a:solidFill>
                <a:schemeClr val="bg1">
                  <a:lumMod val="85000"/>
                </a:schemeClr>
              </a:solidFill>
            </a:rPr>
            <a:t>BEE Evaluation</a:t>
          </a:r>
        </a:p>
        <a:p>
          <a:pPr lvl="0" algn="ctr" defTabSz="622300">
            <a:lnSpc>
              <a:spcPct val="90000"/>
            </a:lnSpc>
            <a:spcBef>
              <a:spcPct val="0"/>
            </a:spcBef>
            <a:spcAft>
              <a:spcPct val="35000"/>
            </a:spcAft>
          </a:pPr>
          <a:r>
            <a:rPr lang="en-ZA" sz="1400" kern="1200" dirty="0" smtClean="0">
              <a:solidFill>
                <a:schemeClr val="bg1">
                  <a:lumMod val="85000"/>
                </a:schemeClr>
              </a:solidFill>
            </a:rPr>
            <a:t>20 points</a:t>
          </a:r>
          <a:endParaRPr lang="en-ZA" sz="1400" kern="1200" dirty="0">
            <a:solidFill>
              <a:schemeClr val="bg1">
                <a:lumMod val="85000"/>
              </a:schemeClr>
            </a:solidFill>
          </a:endParaRPr>
        </a:p>
      </dsp:txBody>
      <dsp:txXfrm>
        <a:off x="3637466" y="941011"/>
        <a:ext cx="2104327" cy="930467"/>
      </dsp:txXfrm>
    </dsp:sp>
    <dsp:sp modelId="{3F3F1774-811E-4C57-9CF9-C42C7AD7AE1E}">
      <dsp:nvSpPr>
        <dsp:cNvPr id="0" name=""/>
        <dsp:cNvSpPr/>
      </dsp:nvSpPr>
      <dsp:spPr>
        <a:xfrm>
          <a:off x="5850402" y="664972"/>
          <a:ext cx="2560527" cy="988363"/>
        </a:xfrm>
        <a:prstGeom prst="chevron">
          <a:avLst>
            <a:gd name="adj" fmla="val 4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3DF6BC9-EEB5-4693-84A6-3F63019D349E}">
      <dsp:nvSpPr>
        <dsp:cNvPr id="0" name=""/>
        <dsp:cNvSpPr/>
      </dsp:nvSpPr>
      <dsp:spPr>
        <a:xfrm>
          <a:off x="6533210" y="912063"/>
          <a:ext cx="2162223" cy="98836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lvl="0" algn="ctr" defTabSz="622300">
            <a:lnSpc>
              <a:spcPct val="90000"/>
            </a:lnSpc>
            <a:spcBef>
              <a:spcPct val="0"/>
            </a:spcBef>
            <a:spcAft>
              <a:spcPct val="35000"/>
            </a:spcAft>
          </a:pPr>
          <a:r>
            <a:rPr lang="en-ZA" sz="1400" kern="1200" dirty="0" smtClean="0">
              <a:solidFill>
                <a:schemeClr val="bg1">
                  <a:lumMod val="85000"/>
                </a:schemeClr>
              </a:solidFill>
            </a:rPr>
            <a:t>Consolidation Outcome for Price &amp; BEE</a:t>
          </a:r>
        </a:p>
        <a:p>
          <a:pPr lvl="0" algn="ctr" defTabSz="622300">
            <a:lnSpc>
              <a:spcPct val="90000"/>
            </a:lnSpc>
            <a:spcBef>
              <a:spcPct val="0"/>
            </a:spcBef>
            <a:spcAft>
              <a:spcPct val="35000"/>
            </a:spcAft>
          </a:pPr>
          <a:r>
            <a:rPr lang="en-ZA" sz="1400" kern="1200" dirty="0" smtClean="0">
              <a:solidFill>
                <a:schemeClr val="bg1">
                  <a:lumMod val="85000"/>
                </a:schemeClr>
              </a:solidFill>
            </a:rPr>
            <a:t>Evaluation </a:t>
          </a:r>
        </a:p>
      </dsp:txBody>
      <dsp:txXfrm>
        <a:off x="6562158" y="941011"/>
        <a:ext cx="2104327" cy="930467"/>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3.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2.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924F0001-9A20-4D4D-8806-FE43A3CE0D53}" type="slidenum">
              <a:rPr lang="en-ZA"/>
              <a:pPr>
                <a:defRPr/>
              </a:pPr>
              <a:t>‹#›</a:t>
            </a:fld>
            <a:endParaRPr lang="en-ZA" dirty="0"/>
          </a:p>
        </p:txBody>
      </p:sp>
      <p:sp>
        <p:nvSpPr>
          <p:cNvPr id="6" name="Footer Placeholder 5"/>
          <p:cNvSpPr>
            <a:spLocks noGrp="1"/>
          </p:cNvSpPr>
          <p:nvPr>
            <p:ph type="ftr" sz="quarter" idx="2"/>
          </p:nvPr>
        </p:nvSpPr>
        <p:spPr>
          <a:xfrm>
            <a:off x="2" y="9442284"/>
            <a:ext cx="2951217" cy="497046"/>
          </a:xfrm>
          <a:prstGeom prst="rect">
            <a:avLst/>
          </a:prstGeom>
        </p:spPr>
        <p:txBody>
          <a:bodyPr vert="horz" lIns="92254" tIns="46127" rIns="92254" bIns="46127" rtlCol="0" anchor="b"/>
          <a:lstStyle>
            <a:lvl1pPr algn="l">
              <a:defRPr sz="1200"/>
            </a:lvl1pPr>
          </a:lstStyle>
          <a:p>
            <a:endParaRPr lang="en-ZA" dirty="0"/>
          </a:p>
        </p:txBody>
      </p:sp>
    </p:spTree>
    <p:extLst>
      <p:ext uri="{BB962C8B-B14F-4D97-AF65-F5344CB8AC3E}">
        <p14:creationId xmlns:p14="http://schemas.microsoft.com/office/powerpoint/2010/main" val="3882899467"/>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3"/>
            <a:ext cx="2951393" cy="497524"/>
          </a:xfrm>
          <a:prstGeom prst="rect">
            <a:avLst/>
          </a:prstGeom>
        </p:spPr>
        <p:txBody>
          <a:bodyPr vert="horz" lIns="91442" tIns="45721" rIns="91442" bIns="45721" rtlCol="0"/>
          <a:lstStyle>
            <a:lvl1pPr algn="l" fontAlgn="auto">
              <a:spcBef>
                <a:spcPts val="0"/>
              </a:spcBef>
              <a:spcAft>
                <a:spcPts val="0"/>
              </a:spcAft>
              <a:defRPr sz="1200">
                <a:latin typeface="+mn-lt"/>
              </a:defRPr>
            </a:lvl1pPr>
          </a:lstStyle>
          <a:p>
            <a:pPr>
              <a:defRPr/>
            </a:pPr>
            <a:endParaRPr lang="en-ZA" dirty="0"/>
          </a:p>
        </p:txBody>
      </p:sp>
      <p:sp>
        <p:nvSpPr>
          <p:cNvPr id="3" name="Date Placeholder 2"/>
          <p:cNvSpPr>
            <a:spLocks noGrp="1"/>
          </p:cNvSpPr>
          <p:nvPr>
            <p:ph type="dt" idx="1"/>
          </p:nvPr>
        </p:nvSpPr>
        <p:spPr>
          <a:xfrm>
            <a:off x="3855777" y="3"/>
            <a:ext cx="2951392" cy="497524"/>
          </a:xfrm>
          <a:prstGeom prst="rect">
            <a:avLst/>
          </a:prstGeom>
        </p:spPr>
        <p:txBody>
          <a:bodyPr vert="horz" lIns="91442" tIns="45721" rIns="91442" bIns="45721" rtlCol="0"/>
          <a:lstStyle>
            <a:lvl1pPr algn="r" fontAlgn="auto">
              <a:spcBef>
                <a:spcPts val="0"/>
              </a:spcBef>
              <a:spcAft>
                <a:spcPts val="0"/>
              </a:spcAft>
              <a:defRPr sz="1200">
                <a:latin typeface="+mn-lt"/>
              </a:defRPr>
            </a:lvl1pPr>
          </a:lstStyle>
          <a:p>
            <a:pPr>
              <a:defRPr/>
            </a:pPr>
            <a:r>
              <a:rPr lang="en-US" dirty="0"/>
              <a:t>08/07/2010</a:t>
            </a:r>
            <a:endParaRPr lang="en-ZA" dirty="0"/>
          </a:p>
        </p:txBody>
      </p:sp>
      <p:sp>
        <p:nvSpPr>
          <p:cNvPr id="4" name="Slide Image Placeholder 3"/>
          <p:cNvSpPr>
            <a:spLocks noGrp="1" noRot="1" noChangeAspect="1"/>
          </p:cNvSpPr>
          <p:nvPr>
            <p:ph type="sldImg" idx="2"/>
          </p:nvPr>
        </p:nvSpPr>
        <p:spPr>
          <a:xfrm>
            <a:off x="922338" y="746125"/>
            <a:ext cx="4967287" cy="3725863"/>
          </a:xfrm>
          <a:prstGeom prst="rect">
            <a:avLst/>
          </a:prstGeom>
          <a:noFill/>
          <a:ln w="12700">
            <a:solidFill>
              <a:prstClr val="black"/>
            </a:solidFill>
          </a:ln>
        </p:spPr>
        <p:txBody>
          <a:bodyPr vert="horz" lIns="91442" tIns="45721" rIns="91442" bIns="45721" rtlCol="0" anchor="ctr"/>
          <a:lstStyle/>
          <a:p>
            <a:pPr lvl="0"/>
            <a:endParaRPr lang="en-ZA" noProof="0" dirty="0"/>
          </a:p>
        </p:txBody>
      </p:sp>
      <p:sp>
        <p:nvSpPr>
          <p:cNvPr id="5" name="Notes Placeholder 4"/>
          <p:cNvSpPr>
            <a:spLocks noGrp="1"/>
          </p:cNvSpPr>
          <p:nvPr>
            <p:ph type="body" sz="quarter" idx="3"/>
          </p:nvPr>
        </p:nvSpPr>
        <p:spPr>
          <a:xfrm>
            <a:off x="680719" y="4722500"/>
            <a:ext cx="5447354" cy="4472939"/>
          </a:xfrm>
          <a:prstGeom prst="rect">
            <a:avLst/>
          </a:prstGeom>
        </p:spPr>
        <p:txBody>
          <a:bodyPr vert="horz" lIns="91442" tIns="45721" rIns="91442" bIns="4572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ZA" noProof="0"/>
          </a:p>
        </p:txBody>
      </p:sp>
      <p:sp>
        <p:nvSpPr>
          <p:cNvPr id="6" name="Footer Placeholder 5"/>
          <p:cNvSpPr>
            <a:spLocks noGrp="1"/>
          </p:cNvSpPr>
          <p:nvPr>
            <p:ph type="ftr" sz="quarter" idx="4"/>
          </p:nvPr>
        </p:nvSpPr>
        <p:spPr>
          <a:xfrm>
            <a:off x="1" y="9441816"/>
            <a:ext cx="2951393" cy="497524"/>
          </a:xfrm>
          <a:prstGeom prst="rect">
            <a:avLst/>
          </a:prstGeom>
        </p:spPr>
        <p:txBody>
          <a:bodyPr vert="horz" lIns="91442" tIns="45721" rIns="91442" bIns="45721" rtlCol="0" anchor="b"/>
          <a:lstStyle>
            <a:lvl1pPr algn="l" fontAlgn="auto">
              <a:spcBef>
                <a:spcPts val="0"/>
              </a:spcBef>
              <a:spcAft>
                <a:spcPts val="0"/>
              </a:spcAft>
              <a:defRPr sz="1200">
                <a:latin typeface="+mn-lt"/>
              </a:defRPr>
            </a:lvl1pPr>
          </a:lstStyle>
          <a:p>
            <a:pPr>
              <a:defRPr/>
            </a:pPr>
            <a:endParaRPr lang="en-ZA" dirty="0"/>
          </a:p>
        </p:txBody>
      </p:sp>
      <p:sp>
        <p:nvSpPr>
          <p:cNvPr id="7" name="Slide Number Placeholder 6"/>
          <p:cNvSpPr>
            <a:spLocks noGrp="1"/>
          </p:cNvSpPr>
          <p:nvPr>
            <p:ph type="sldNum" sz="quarter" idx="5"/>
          </p:nvPr>
        </p:nvSpPr>
        <p:spPr>
          <a:xfrm>
            <a:off x="3855777" y="9441816"/>
            <a:ext cx="2951392" cy="497524"/>
          </a:xfrm>
          <a:prstGeom prst="rect">
            <a:avLst/>
          </a:prstGeom>
        </p:spPr>
        <p:txBody>
          <a:bodyPr vert="horz" lIns="91442" tIns="45721" rIns="91442" bIns="45721" rtlCol="0" anchor="b"/>
          <a:lstStyle>
            <a:lvl1pPr algn="r" fontAlgn="auto">
              <a:spcBef>
                <a:spcPts val="0"/>
              </a:spcBef>
              <a:spcAft>
                <a:spcPts val="0"/>
              </a:spcAft>
              <a:defRPr sz="1200">
                <a:latin typeface="+mn-lt"/>
              </a:defRPr>
            </a:lvl1pPr>
          </a:lstStyle>
          <a:p>
            <a:pPr>
              <a:defRPr/>
            </a:pPr>
            <a:fld id="{F9E74D0E-94CF-46E7-9A66-C54E7F85D869}" type="slidenum">
              <a:rPr lang="en-ZA"/>
              <a:pPr>
                <a:defRPr/>
              </a:pPr>
              <a:t>‹#›</a:t>
            </a:fld>
            <a:endParaRPr lang="en-ZA" dirty="0"/>
          </a:p>
        </p:txBody>
      </p:sp>
    </p:spTree>
    <p:extLst>
      <p:ext uri="{BB962C8B-B14F-4D97-AF65-F5344CB8AC3E}">
        <p14:creationId xmlns:p14="http://schemas.microsoft.com/office/powerpoint/2010/main" val="2388366024"/>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ZA" dirty="0" smtClean="0"/>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1E92060-C4AC-49BE-BF8A-C2435EA113BF}" type="slidenum">
              <a:rPr lang="en-ZA" smtClean="0"/>
              <a:pPr fontAlgn="base">
                <a:spcBef>
                  <a:spcPct val="0"/>
                </a:spcBef>
                <a:spcAft>
                  <a:spcPct val="0"/>
                </a:spcAft>
                <a:defRPr/>
              </a:pPr>
              <a:t>1</a:t>
            </a:fld>
            <a:endParaRPr lang="en-ZA" dirty="0" smtClean="0"/>
          </a:p>
        </p:txBody>
      </p:sp>
      <p:sp>
        <p:nvSpPr>
          <p:cNvPr id="16388" name="Date Placeholder 4"/>
          <p:cNvSpPr>
            <a:spLocks noGrp="1"/>
          </p:cNvSpPr>
          <p:nvPr>
            <p:ph type="dt" sz="quarter" idx="1"/>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r>
              <a:rPr lang="en-US" dirty="0" smtClean="0"/>
              <a:t>08/07/2010</a:t>
            </a:r>
            <a:endParaRPr lang="en-ZA" dirty="0" smtClean="0"/>
          </a:p>
        </p:txBody>
      </p:sp>
      <p:sp>
        <p:nvSpPr>
          <p:cNvPr id="16389" name="Header Placeholder 5"/>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fontAlgn="base">
              <a:spcBef>
                <a:spcPct val="0"/>
              </a:spcBef>
              <a:spcAft>
                <a:spcPct val="0"/>
              </a:spcAft>
              <a:defRPr/>
            </a:pPr>
            <a:endParaRPr lang="en-ZA"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10</a:t>
            </a:fld>
            <a:endParaRPr lang="en-ZA"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11</a:t>
            </a:fld>
            <a:endParaRPr lang="en-ZA" dirty="0"/>
          </a:p>
        </p:txBody>
      </p:sp>
    </p:spTree>
    <p:extLst>
      <p:ext uri="{BB962C8B-B14F-4D97-AF65-F5344CB8AC3E}">
        <p14:creationId xmlns:p14="http://schemas.microsoft.com/office/powerpoint/2010/main" val="4353177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12</a:t>
            </a:fld>
            <a:endParaRPr lang="en-ZA" dirty="0"/>
          </a:p>
        </p:txBody>
      </p:sp>
    </p:spTree>
    <p:extLst>
      <p:ext uri="{BB962C8B-B14F-4D97-AF65-F5344CB8AC3E}">
        <p14:creationId xmlns:p14="http://schemas.microsoft.com/office/powerpoint/2010/main" val="256885652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13</a:t>
            </a:fld>
            <a:endParaRPr lang="en-ZA"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14</a:t>
            </a:fld>
            <a:endParaRPr lang="en-ZA"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15</a:t>
            </a:fld>
            <a:endParaRPr lang="en-ZA"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16</a:t>
            </a:fld>
            <a:endParaRPr lang="en-ZA"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a:xfrm>
            <a:off x="920750" y="746125"/>
            <a:ext cx="4967288" cy="3725863"/>
          </a:xfrm>
          <a:ln/>
        </p:spPr>
      </p:sp>
      <p:sp>
        <p:nvSpPr>
          <p:cNvPr id="30723" name="Notes Placeholder 2"/>
          <p:cNvSpPr>
            <a:spLocks noGrp="1"/>
          </p:cNvSpPr>
          <p:nvPr>
            <p:ph type="body" idx="1"/>
          </p:nvPr>
        </p:nvSpPr>
        <p:spPr>
          <a:noFill/>
          <a:ln/>
        </p:spPr>
        <p:txBody>
          <a:bodyPr/>
          <a:lstStyle/>
          <a:p>
            <a:endParaRPr lang="en-ZA" smtClean="0"/>
          </a:p>
        </p:txBody>
      </p:sp>
      <p:sp>
        <p:nvSpPr>
          <p:cNvPr id="30724"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0725" name="Slide Number Placeholder 4"/>
          <p:cNvSpPr>
            <a:spLocks noGrp="1"/>
          </p:cNvSpPr>
          <p:nvPr>
            <p:ph type="sldNum" sz="quarter" idx="5"/>
          </p:nvPr>
        </p:nvSpPr>
        <p:spPr>
          <a:noFill/>
        </p:spPr>
        <p:txBody>
          <a:bodyPr/>
          <a:lstStyle/>
          <a:p>
            <a:fld id="{6B897F07-BF30-475E-BFEC-949B6D7BF998}" type="slidenum">
              <a:rPr lang="en-GB" smtClean="0">
                <a:solidFill>
                  <a:prstClr val="black"/>
                </a:solidFill>
              </a:rPr>
              <a:pPr/>
              <a:t>17</a:t>
            </a:fld>
            <a:endParaRPr lang="en-GB" smtClean="0">
              <a:solidFill>
                <a:prstClr val="black"/>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18</a:t>
            </a:fld>
            <a:endParaRPr lang="en-ZA" dirty="0"/>
          </a:p>
        </p:txBody>
      </p:sp>
    </p:spTree>
    <p:extLst>
      <p:ext uri="{BB962C8B-B14F-4D97-AF65-F5344CB8AC3E}">
        <p14:creationId xmlns:p14="http://schemas.microsoft.com/office/powerpoint/2010/main" val="7781672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dirty="0"/>
          </a:p>
        </p:txBody>
      </p:sp>
      <p:sp>
        <p:nvSpPr>
          <p:cNvPr id="4" name="Slide Number Placeholder 3"/>
          <p:cNvSpPr>
            <a:spLocks noGrp="1"/>
          </p:cNvSpPr>
          <p:nvPr>
            <p:ph type="sldNum" sz="quarter" idx="10"/>
          </p:nvPr>
        </p:nvSpPr>
        <p:spPr/>
        <p:txBody>
          <a:bodyPr/>
          <a:lstStyle/>
          <a:p>
            <a:fld id="{C87E243B-8C99-4048-B95C-EB4C982FA301}" type="slidenum">
              <a:rPr lang="en-ZA" smtClean="0"/>
              <a:t>19</a:t>
            </a:fld>
            <a:endParaRPr lang="en-ZA"/>
          </a:p>
        </p:txBody>
      </p:sp>
    </p:spTree>
    <p:extLst>
      <p:ext uri="{BB962C8B-B14F-4D97-AF65-F5344CB8AC3E}">
        <p14:creationId xmlns:p14="http://schemas.microsoft.com/office/powerpoint/2010/main" val="466835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a:t>
            </a:fld>
            <a:endParaRPr lang="en-ZA" dirty="0"/>
          </a:p>
        </p:txBody>
      </p:sp>
    </p:spTree>
    <p:extLst>
      <p:ext uri="{BB962C8B-B14F-4D97-AF65-F5344CB8AC3E}">
        <p14:creationId xmlns:p14="http://schemas.microsoft.com/office/powerpoint/2010/main" val="16329048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a:xfrm>
            <a:off x="920750" y="746125"/>
            <a:ext cx="4967288" cy="3725863"/>
          </a:xfrm>
          <a:ln/>
        </p:spPr>
      </p:sp>
      <p:sp>
        <p:nvSpPr>
          <p:cNvPr id="31747" name="Notes Placeholder 2"/>
          <p:cNvSpPr>
            <a:spLocks noGrp="1"/>
          </p:cNvSpPr>
          <p:nvPr>
            <p:ph type="body" idx="1"/>
          </p:nvPr>
        </p:nvSpPr>
        <p:spPr>
          <a:noFill/>
          <a:ln/>
        </p:spPr>
        <p:txBody>
          <a:bodyPr/>
          <a:lstStyle/>
          <a:p>
            <a:endParaRPr lang="en-ZA" dirty="0" smtClean="0"/>
          </a:p>
        </p:txBody>
      </p:sp>
      <p:sp>
        <p:nvSpPr>
          <p:cNvPr id="31748" name="Footer Placeholder 3"/>
          <p:cNvSpPr>
            <a:spLocks noGrp="1"/>
          </p:cNvSpPr>
          <p:nvPr>
            <p:ph type="ftr" sz="quarter" idx="4"/>
          </p:nvPr>
        </p:nvSpPr>
        <p:spPr>
          <a:noFill/>
        </p:spPr>
        <p:txBody>
          <a:bodyPr/>
          <a:lstStyle/>
          <a:p>
            <a:r>
              <a:rPr lang="en-GB" smtClean="0">
                <a:solidFill>
                  <a:prstClr val="black"/>
                </a:solidFill>
              </a:rPr>
              <a:t>kwmampane@sars.gov.za</a:t>
            </a:r>
          </a:p>
        </p:txBody>
      </p:sp>
      <p:sp>
        <p:nvSpPr>
          <p:cNvPr id="31749" name="Slide Number Placeholder 4"/>
          <p:cNvSpPr>
            <a:spLocks noGrp="1"/>
          </p:cNvSpPr>
          <p:nvPr>
            <p:ph type="sldNum" sz="quarter" idx="5"/>
          </p:nvPr>
        </p:nvSpPr>
        <p:spPr>
          <a:noFill/>
        </p:spPr>
        <p:txBody>
          <a:bodyPr/>
          <a:lstStyle/>
          <a:p>
            <a:fld id="{5085D536-2164-43FA-8EAC-B320B68B81AF}" type="slidenum">
              <a:rPr lang="en-GB" smtClean="0">
                <a:solidFill>
                  <a:prstClr val="black"/>
                </a:solidFill>
              </a:rPr>
              <a:pPr/>
              <a:t>20</a:t>
            </a:fld>
            <a:endParaRPr lang="en-GB" smtClean="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21</a:t>
            </a:fld>
            <a:endParaRPr lang="en-ZA" dirty="0"/>
          </a:p>
        </p:txBody>
      </p:sp>
    </p:spTree>
    <p:extLst>
      <p:ext uri="{BB962C8B-B14F-4D97-AF65-F5344CB8AC3E}">
        <p14:creationId xmlns:p14="http://schemas.microsoft.com/office/powerpoint/2010/main" val="322402256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22</a:t>
            </a:fld>
            <a:endParaRPr lang="en-ZA"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ZA" dirty="0" smtClean="0"/>
          </a:p>
        </p:txBody>
      </p:sp>
      <p:sp>
        <p:nvSpPr>
          <p:cNvPr id="4" name="Header Placeholder 3"/>
          <p:cNvSpPr>
            <a:spLocks noGrp="1"/>
          </p:cNvSpPr>
          <p:nvPr>
            <p:ph type="hdr" sz="quarter"/>
          </p:nvPr>
        </p:nvSpPr>
        <p:spPr/>
        <p:txBody>
          <a:bodyPr/>
          <a:lstStyle/>
          <a:p>
            <a:pPr>
              <a:defRPr/>
            </a:pPr>
            <a:endParaRPr lang="en-ZA" dirty="0"/>
          </a:p>
        </p:txBody>
      </p:sp>
      <p:sp>
        <p:nvSpPr>
          <p:cNvPr id="5" name="Date Placeholder 4"/>
          <p:cNvSpPr>
            <a:spLocks noGrp="1"/>
          </p:cNvSpPr>
          <p:nvPr>
            <p:ph type="dt" sz="quarter" idx="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5"/>
          </p:nvPr>
        </p:nvSpPr>
        <p:spPr/>
        <p:txBody>
          <a:bodyPr/>
          <a:lstStyle/>
          <a:p>
            <a:pPr>
              <a:defRPr/>
            </a:pPr>
            <a:fld id="{94F6F4F1-02EE-404F-BA4A-629ABCB12ACE}" type="slidenum">
              <a:rPr lang="en-ZA" smtClean="0"/>
              <a:pPr>
                <a:defRPr/>
              </a:pPr>
              <a:t>23</a:t>
            </a:fld>
            <a:endParaRPr lang="en-ZA"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24</a:t>
            </a:fld>
            <a:endParaRPr lang="en-ZA" dirty="0"/>
          </a:p>
        </p:txBody>
      </p:sp>
    </p:spTree>
    <p:extLst>
      <p:ext uri="{BB962C8B-B14F-4D97-AF65-F5344CB8AC3E}">
        <p14:creationId xmlns:p14="http://schemas.microsoft.com/office/powerpoint/2010/main" val="2384728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25</a:t>
            </a:fld>
            <a:endParaRPr lang="en-ZA" dirty="0"/>
          </a:p>
        </p:txBody>
      </p:sp>
    </p:spTree>
    <p:extLst>
      <p:ext uri="{BB962C8B-B14F-4D97-AF65-F5344CB8AC3E}">
        <p14:creationId xmlns:p14="http://schemas.microsoft.com/office/powerpoint/2010/main" val="136676901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26</a:t>
            </a:fld>
            <a:endParaRPr lang="en-ZA" dirty="0"/>
          </a:p>
        </p:txBody>
      </p:sp>
    </p:spTree>
    <p:extLst>
      <p:ext uri="{BB962C8B-B14F-4D97-AF65-F5344CB8AC3E}">
        <p14:creationId xmlns:p14="http://schemas.microsoft.com/office/powerpoint/2010/main" val="14905330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27</a:t>
            </a:fld>
            <a:endParaRPr lang="en-ZA" dirty="0"/>
          </a:p>
        </p:txBody>
      </p:sp>
    </p:spTree>
    <p:extLst>
      <p:ext uri="{BB962C8B-B14F-4D97-AF65-F5344CB8AC3E}">
        <p14:creationId xmlns:p14="http://schemas.microsoft.com/office/powerpoint/2010/main" val="1698088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3</a:t>
            </a:fld>
            <a:endParaRPr lang="en-ZA"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4</a:t>
            </a:fld>
            <a:endParaRPr lang="en-ZA" dirty="0"/>
          </a:p>
        </p:txBody>
      </p:sp>
    </p:spTree>
    <p:extLst>
      <p:ext uri="{BB962C8B-B14F-4D97-AF65-F5344CB8AC3E}">
        <p14:creationId xmlns:p14="http://schemas.microsoft.com/office/powerpoint/2010/main" val="27224616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ZA" dirty="0"/>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dirty="0"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5</a:t>
            </a:fld>
            <a:endParaRPr lang="en-ZA"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6</a:t>
            </a:fld>
            <a:endParaRPr lang="en-ZA" dirty="0"/>
          </a:p>
        </p:txBody>
      </p:sp>
    </p:spTree>
    <p:extLst>
      <p:ext uri="{BB962C8B-B14F-4D97-AF65-F5344CB8AC3E}">
        <p14:creationId xmlns:p14="http://schemas.microsoft.com/office/powerpoint/2010/main" val="10140699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7</a:t>
            </a:fld>
            <a:endParaRPr lang="en-ZA" dirty="0"/>
          </a:p>
        </p:txBody>
      </p:sp>
    </p:spTree>
    <p:extLst>
      <p:ext uri="{BB962C8B-B14F-4D97-AF65-F5344CB8AC3E}">
        <p14:creationId xmlns:p14="http://schemas.microsoft.com/office/powerpoint/2010/main" val="29607703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8</a:t>
            </a:fld>
            <a:endParaRPr lang="en-ZA" dirty="0"/>
          </a:p>
        </p:txBody>
      </p:sp>
    </p:spTree>
    <p:extLst>
      <p:ext uri="{BB962C8B-B14F-4D97-AF65-F5344CB8AC3E}">
        <p14:creationId xmlns:p14="http://schemas.microsoft.com/office/powerpoint/2010/main" val="23326358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ZA"/>
          </a:p>
        </p:txBody>
      </p:sp>
      <p:sp>
        <p:nvSpPr>
          <p:cNvPr id="4" name="Header Placeholder 3"/>
          <p:cNvSpPr>
            <a:spLocks noGrp="1"/>
          </p:cNvSpPr>
          <p:nvPr>
            <p:ph type="hdr" sz="quarter" idx="10"/>
          </p:nvPr>
        </p:nvSpPr>
        <p:spPr/>
        <p:txBody>
          <a:bodyPr/>
          <a:lstStyle/>
          <a:p>
            <a:pPr>
              <a:defRPr/>
            </a:pPr>
            <a:endParaRPr lang="en-ZA" dirty="0"/>
          </a:p>
        </p:txBody>
      </p:sp>
      <p:sp>
        <p:nvSpPr>
          <p:cNvPr id="5" name="Date Placeholder 4"/>
          <p:cNvSpPr>
            <a:spLocks noGrp="1"/>
          </p:cNvSpPr>
          <p:nvPr>
            <p:ph type="dt" idx="11"/>
          </p:nvPr>
        </p:nvSpPr>
        <p:spPr/>
        <p:txBody>
          <a:bodyPr/>
          <a:lstStyle/>
          <a:p>
            <a:pPr>
              <a:defRPr/>
            </a:pPr>
            <a:r>
              <a:rPr lang="en-US" smtClean="0"/>
              <a:t>08/07/2010</a:t>
            </a:r>
            <a:endParaRPr lang="en-ZA" dirty="0"/>
          </a:p>
        </p:txBody>
      </p:sp>
      <p:sp>
        <p:nvSpPr>
          <p:cNvPr id="6" name="Slide Number Placeholder 5"/>
          <p:cNvSpPr>
            <a:spLocks noGrp="1"/>
          </p:cNvSpPr>
          <p:nvPr>
            <p:ph type="sldNum" sz="quarter" idx="12"/>
          </p:nvPr>
        </p:nvSpPr>
        <p:spPr/>
        <p:txBody>
          <a:bodyPr/>
          <a:lstStyle/>
          <a:p>
            <a:pPr>
              <a:defRPr/>
            </a:pPr>
            <a:fld id="{F9E74D0E-94CF-46E7-9A66-C54E7F85D869}" type="slidenum">
              <a:rPr lang="en-ZA" smtClean="0"/>
              <a:pPr>
                <a:defRPr/>
              </a:pPr>
              <a:t>9</a:t>
            </a:fld>
            <a:endParaRPr lang="en-ZA" dirty="0"/>
          </a:p>
        </p:txBody>
      </p:sp>
    </p:spTree>
    <p:extLst>
      <p:ext uri="{BB962C8B-B14F-4D97-AF65-F5344CB8AC3E}">
        <p14:creationId xmlns:p14="http://schemas.microsoft.com/office/powerpoint/2010/main" val="34431574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1064" descr="capa-1 copy"/>
          <p:cNvPicPr>
            <a:picLocks noChangeAspect="1" noChangeArrowheads="1"/>
          </p:cNvPicPr>
          <p:nvPr/>
        </p:nvPicPr>
        <p:blipFill>
          <a:blip r:embed="rId4"/>
          <a:srcRect/>
          <a:stretch>
            <a:fillRect/>
          </a:stretch>
        </p:blipFill>
        <p:spPr bwMode="auto">
          <a:xfrm>
            <a:off x="0" y="0"/>
            <a:ext cx="9144000" cy="6858000"/>
          </a:xfrm>
          <a:prstGeom prst="rect">
            <a:avLst/>
          </a:prstGeom>
          <a:noFill/>
          <a:ln w="9525">
            <a:noFill/>
            <a:miter lim="800000"/>
            <a:headEnd/>
            <a:tailEnd/>
          </a:ln>
        </p:spPr>
      </p:pic>
      <p:graphicFrame>
        <p:nvGraphicFramePr>
          <p:cNvPr id="5" name="Rectangle 1059"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41285" r:id="rId5" imgW="0" imgH="0" progId="">
                  <p:embed/>
                </p:oleObj>
              </mc:Choice>
              <mc:Fallback>
                <p:oleObj r:id="rId5" imgW="0" imgH="0" progId="">
                  <p:embed/>
                  <p:pic>
                    <p:nvPicPr>
                      <p:cNvPr id="0" name="Rectangle 1059"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nvGrpSpPr>
          <p:cNvPr id="6" name="McK Title Elements"/>
          <p:cNvGrpSpPr>
            <a:grpSpLocks/>
          </p:cNvGrpSpPr>
          <p:nvPr/>
        </p:nvGrpSpPr>
        <p:grpSpPr bwMode="auto">
          <a:xfrm>
            <a:off x="2693988" y="2182813"/>
            <a:ext cx="5129212" cy="4602162"/>
            <a:chOff x="1663" y="1348"/>
            <a:chExt cx="3167" cy="2841"/>
          </a:xfrm>
        </p:grpSpPr>
        <p:sp>
          <p:nvSpPr>
            <p:cNvPr id="7" name="McK Confidential" hidden="1"/>
            <p:cNvSpPr txBox="1">
              <a:spLocks noChangeArrowheads="1"/>
            </p:cNvSpPr>
            <p:nvPr/>
          </p:nvSpPr>
          <p:spPr bwMode="gray">
            <a:xfrm>
              <a:off x="1663" y="1348"/>
              <a:ext cx="936"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CONFIDENTIAL</a:t>
              </a:r>
            </a:p>
          </p:txBody>
        </p:sp>
        <p:sp>
          <p:nvSpPr>
            <p:cNvPr id="8" name="McK Document" hidden="1"/>
            <p:cNvSpPr txBox="1">
              <a:spLocks noChangeArrowheads="1"/>
            </p:cNvSpPr>
            <p:nvPr/>
          </p:nvSpPr>
          <p:spPr bwMode="gray">
            <a:xfrm>
              <a:off x="1663" y="3049"/>
              <a:ext cx="3167" cy="126"/>
            </a:xfrm>
            <a:prstGeom prst="rect">
              <a:avLst/>
            </a:prstGeom>
            <a:noFill/>
            <a:ln w="9525">
              <a:noFill/>
              <a:miter lim="800000"/>
              <a:headEnd/>
              <a:tailEnd/>
            </a:ln>
            <a:effectLst/>
          </p:spPr>
          <p:txBody>
            <a:bodyPr lIns="0" tIns="0" rIns="0" bIns="0" anchor="b">
              <a:spAutoFit/>
            </a:bodyPr>
            <a:lstStyle/>
            <a:p>
              <a:pPr fontAlgn="auto">
                <a:spcBef>
                  <a:spcPts val="0"/>
                </a:spcBef>
                <a:spcAft>
                  <a:spcPts val="0"/>
                </a:spcAft>
                <a:defRPr/>
              </a:pPr>
              <a:r>
                <a:rPr lang="en-GB" sz="1400" dirty="0">
                  <a:latin typeface="+mn-lt"/>
                </a:rPr>
                <a:t>Document</a:t>
              </a:r>
            </a:p>
          </p:txBody>
        </p:sp>
        <p:sp>
          <p:nvSpPr>
            <p:cNvPr id="9" name="McK Date" hidden="1"/>
            <p:cNvSpPr txBox="1">
              <a:spLocks noChangeArrowheads="1"/>
            </p:cNvSpPr>
            <p:nvPr/>
          </p:nvSpPr>
          <p:spPr bwMode="gray">
            <a:xfrm>
              <a:off x="1663" y="3216"/>
              <a:ext cx="3167" cy="134"/>
            </a:xfrm>
            <a:prstGeom prst="rect">
              <a:avLst/>
            </a:prstGeom>
            <a:noFill/>
            <a:ln w="9525">
              <a:noFill/>
              <a:miter lim="800000"/>
              <a:headEnd/>
              <a:tailEnd/>
            </a:ln>
            <a:effectLst/>
          </p:spPr>
          <p:txBody>
            <a:bodyPr lIns="0" tIns="0" rIns="0" bIns="0">
              <a:spAutoFit/>
            </a:bodyPr>
            <a:lstStyle/>
            <a:p>
              <a:pPr fontAlgn="auto">
                <a:spcBef>
                  <a:spcPts val="0"/>
                </a:spcBef>
                <a:spcAft>
                  <a:spcPts val="0"/>
                </a:spcAft>
                <a:defRPr/>
              </a:pPr>
              <a:r>
                <a:rPr lang="en-GB" sz="1400" dirty="0">
                  <a:latin typeface="+mn-lt"/>
                </a:rPr>
                <a:t>Date</a:t>
              </a:r>
            </a:p>
          </p:txBody>
        </p:sp>
        <p:sp>
          <p:nvSpPr>
            <p:cNvPr id="10" name="McK Disclaimer" hidden="1"/>
            <p:cNvSpPr>
              <a:spLocks noChangeArrowheads="1"/>
            </p:cNvSpPr>
            <p:nvPr>
              <p:custDataLst>
                <p:tags r:id="rId2"/>
              </p:custDataLst>
            </p:nvPr>
          </p:nvSpPr>
          <p:spPr bwMode="gray">
            <a:xfrm>
              <a:off x="1663" y="3759"/>
              <a:ext cx="2303" cy="430"/>
            </a:xfrm>
            <a:prstGeom prst="rect">
              <a:avLst/>
            </a:prstGeom>
            <a:noFill/>
            <a:ln w="9525">
              <a:noFill/>
              <a:miter lim="800000"/>
              <a:headEnd/>
              <a:tailEnd/>
            </a:ln>
            <a:effectLst/>
          </p:spPr>
          <p:txBody>
            <a:bodyPr lIns="0" tIns="0" rIns="0" bIns="0" anchor="b">
              <a:spAutoFit/>
            </a:bodyPr>
            <a:lstStyle/>
            <a:p>
              <a:pPr defTabSz="821202" eaLnBrk="0" fontAlgn="auto" hangingPunct="0">
                <a:spcBef>
                  <a:spcPts val="0"/>
                </a:spcBef>
                <a:spcAft>
                  <a:spcPts val="0"/>
                </a:spcAft>
                <a:defRPr/>
              </a:pPr>
              <a:r>
                <a:rPr lang="en-GB" sz="900" dirty="0">
                  <a:latin typeface="+mn-lt"/>
                </a:rPr>
                <a:t>This report is solely for the use of client personnel.  No part of it may be circulated, quoted, or reproduced for distribution outside the client organisation without prior written approval from McKinsey &amp; Company. This material was used by McKinsey &amp; Company during an oral presentation; it is not a complete record of the discussion.</a:t>
              </a:r>
            </a:p>
          </p:txBody>
        </p:sp>
      </p:grpSp>
      <p:sp>
        <p:nvSpPr>
          <p:cNvPr id="11" name="Working Draft Text" hidden="1"/>
          <p:cNvSpPr>
            <a:spLocks noChangeArrowheads="1"/>
          </p:cNvSpPr>
          <p:nvPr/>
        </p:nvSpPr>
        <p:spPr bwMode="gray">
          <a:xfrm>
            <a:off x="414338" y="504825"/>
            <a:ext cx="3109912" cy="217488"/>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US" sz="1400" dirty="0">
                <a:solidFill>
                  <a:schemeClr val="bg1"/>
                </a:solidFill>
                <a:latin typeface="+mn-lt"/>
              </a:rPr>
              <a:t>Working Draft    </a:t>
            </a:r>
          </a:p>
        </p:txBody>
      </p:sp>
      <p:sp>
        <p:nvSpPr>
          <p:cNvPr id="12" name="Working Draft" hidden="1"/>
          <p:cNvSpPr txBox="1">
            <a:spLocks noChangeArrowheads="1"/>
          </p:cNvSpPr>
          <p:nvPr/>
        </p:nvSpPr>
        <p:spPr bwMode="gray">
          <a:xfrm>
            <a:off x="414338" y="749300"/>
            <a:ext cx="43370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Last Modified 2008/08/03 23:52:45 South Africa Standard Time</a:t>
            </a:r>
            <a:endParaRPr lang="en-US" sz="1200" dirty="0">
              <a:solidFill>
                <a:schemeClr val="bg1"/>
              </a:solidFill>
              <a:latin typeface="+mn-lt"/>
            </a:endParaRPr>
          </a:p>
        </p:txBody>
      </p:sp>
      <p:sp>
        <p:nvSpPr>
          <p:cNvPr id="13" name="Printed" hidden="1"/>
          <p:cNvSpPr txBox="1">
            <a:spLocks noChangeArrowheads="1"/>
          </p:cNvSpPr>
          <p:nvPr/>
        </p:nvSpPr>
        <p:spPr bwMode="gray">
          <a:xfrm>
            <a:off x="414338" y="971550"/>
            <a:ext cx="3905250" cy="187325"/>
          </a:xfrm>
          <a:prstGeom prst="rect">
            <a:avLst/>
          </a:prstGeom>
          <a:noFill/>
          <a:ln w="9525">
            <a:noFill/>
            <a:miter lim="800000"/>
            <a:headEnd/>
            <a:tailEnd/>
          </a:ln>
          <a:effectLst/>
        </p:spPr>
        <p:txBody>
          <a:bodyPr wrap="none" lIns="0" tIns="0" rIns="0" bIns="0">
            <a:spAutoFit/>
          </a:bodyPr>
          <a:lstStyle/>
          <a:p>
            <a:pPr fontAlgn="auto">
              <a:spcBef>
                <a:spcPts val="0"/>
              </a:spcBef>
              <a:spcAft>
                <a:spcPts val="0"/>
              </a:spcAft>
              <a:defRPr/>
            </a:pPr>
            <a:r>
              <a:rPr lang="en-ZA" sz="1200" dirty="0">
                <a:solidFill>
                  <a:schemeClr val="bg1"/>
                </a:solidFill>
                <a:latin typeface="+mn-lt"/>
              </a:rPr>
              <a:t>Printed 2008/07/21 10:16:55 South Africa Standard Time</a:t>
            </a:r>
            <a:endParaRPr lang="en-US" sz="1200" dirty="0">
              <a:solidFill>
                <a:schemeClr val="bg1"/>
              </a:solidFill>
              <a:latin typeface="+mn-lt"/>
            </a:endParaRPr>
          </a:p>
        </p:txBody>
      </p:sp>
      <p:sp>
        <p:nvSpPr>
          <p:cNvPr id="13314" name="Rectangle 1026"/>
          <p:cNvSpPr>
            <a:spLocks noGrp="1" noChangeArrowheads="1"/>
          </p:cNvSpPr>
          <p:nvPr>
            <p:ph type="ctrTitle"/>
          </p:nvPr>
        </p:nvSpPr>
        <p:spPr>
          <a:xfrm>
            <a:off x="2693795" y="2756806"/>
            <a:ext cx="5130034" cy="304512"/>
          </a:xfrm>
        </p:spPr>
        <p:txBody>
          <a:bodyPr anchor="t"/>
          <a:lstStyle>
            <a:lvl1pPr>
              <a:defRPr sz="2300" b="0"/>
            </a:lvl1pPr>
          </a:lstStyle>
          <a:p>
            <a:r>
              <a:rPr lang="en-US" smtClean="0"/>
              <a:t>Click to edit Master title style</a:t>
            </a:r>
            <a:endParaRPr lang="en-GB"/>
          </a:p>
        </p:txBody>
      </p:sp>
      <p:sp>
        <p:nvSpPr>
          <p:cNvPr id="13315" name="Rectangle 1027"/>
          <p:cNvSpPr>
            <a:spLocks noGrp="1" noChangeArrowheads="1"/>
          </p:cNvSpPr>
          <p:nvPr>
            <p:ph type="subTitle" idx="1"/>
          </p:nvPr>
        </p:nvSpPr>
        <p:spPr>
          <a:xfrm>
            <a:off x="2693795" y="3961896"/>
            <a:ext cx="5130034" cy="217046"/>
          </a:xfrm>
        </p:spPr>
        <p:txBody>
          <a:bodyPr/>
          <a:lstStyle>
            <a:lvl1pPr>
              <a:defRPr sz="1400">
                <a:solidFill>
                  <a:schemeClr val="bg1"/>
                </a:solidFill>
              </a:defRPr>
            </a:lvl1pPr>
          </a:lstStyle>
          <a:p>
            <a:r>
              <a:rPr lang="en-US" smtClean="0"/>
              <a:t>Click to edit Master subtitle style</a:t>
            </a:r>
            <a:endParaRPr lang="en-GB"/>
          </a:p>
        </p:txBody>
      </p:sp>
      <p:sp>
        <p:nvSpPr>
          <p:cNvPr id="14" name="doc id"/>
          <p:cNvSpPr>
            <a:spLocks noGrp="1" noChangeArrowheads="1"/>
          </p:cNvSpPr>
          <p:nvPr>
            <p:ph type="ftr" sz="quarter" idx="10"/>
          </p:nvPr>
        </p:nvSpPr>
        <p:spPr>
          <a:xfrm>
            <a:off x="7775575" y="36513"/>
            <a:ext cx="1139825" cy="93662"/>
          </a:xfrm>
        </p:spPr>
        <p:txBody>
          <a:bodyPr/>
          <a:lstStyle>
            <a:lvl1pPr>
              <a:buSzPct val="120000"/>
              <a:defRPr sz="600"/>
            </a:lvl1pPr>
          </a:lstStyle>
          <a:p>
            <a:pPr>
              <a:defRPr/>
            </a:pPr>
            <a:endParaRPr lang="en-ZA"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Vertical Text Placeholder 2"/>
          <p:cNvSpPr>
            <a:spLocks noGrp="1"/>
          </p:cNvSpPr>
          <p:nvPr>
            <p:ph type="body" orient="vert" idx="1"/>
          </p:nvPr>
        </p:nvSpPr>
        <p:spPr>
          <a:xfrm>
            <a:off x="6456630" y="1299036"/>
            <a:ext cx="2462213" cy="124720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D9E27632-AE1F-4BCB-B572-C7174DC2D099}" type="slidenum">
              <a:rPr lang="en-ZA"/>
              <a:pPr>
                <a:defRPr/>
              </a:pPr>
              <a:t>‹#›</a:t>
            </a:fld>
            <a:endParaRPr lang="en-Z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20719" y="230004"/>
            <a:ext cx="2198123" cy="2316235"/>
          </a:xfrm>
        </p:spPr>
        <p:txBody>
          <a:bodyPr vert="eaVert"/>
          <a:lstStyle/>
          <a:p>
            <a:r>
              <a:rPr lang="en-US" smtClean="0"/>
              <a:t>Click to edit Master title style</a:t>
            </a:r>
            <a:endParaRPr lang="en-ZA"/>
          </a:p>
        </p:txBody>
      </p:sp>
      <p:sp>
        <p:nvSpPr>
          <p:cNvPr id="3" name="Vertical Text Placeholder 2"/>
          <p:cNvSpPr>
            <a:spLocks noGrp="1"/>
          </p:cNvSpPr>
          <p:nvPr>
            <p:ph type="body" orient="vert" idx="1"/>
          </p:nvPr>
        </p:nvSpPr>
        <p:spPr>
          <a:xfrm>
            <a:off x="5087887" y="230004"/>
            <a:ext cx="1477328" cy="231623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EF07BA11-81D8-4B49-AC80-8952A11A1DAF}" type="slidenum">
              <a:rPr lang="en-ZA"/>
              <a:pPr>
                <a:defRPr/>
              </a:pPr>
              <a:t>‹#›</a:t>
            </a:fld>
            <a:endParaRPr lang="en-Z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Bulleted Slide">
    <p:spTree>
      <p:nvGrpSpPr>
        <p:cNvPr id="1" name=""/>
        <p:cNvGrpSpPr/>
        <p:nvPr/>
      </p:nvGrpSpPr>
      <p:grpSpPr>
        <a:xfrm>
          <a:off x="0" y="0"/>
          <a:ext cx="0" cy="0"/>
          <a:chOff x="0" y="0"/>
          <a:chExt cx="0" cy="0"/>
        </a:xfrm>
      </p:grpSpPr>
      <p:pic>
        <p:nvPicPr>
          <p:cNvPr id="4" name="Picture 2" descr="miolo1 fundo branco"/>
          <p:cNvPicPr>
            <a:picLocks noChangeArrowheads="1"/>
          </p:cNvPicPr>
          <p:nvPr>
            <p:custDataLst>
              <p:tags r:id="rId2"/>
            </p:custDataLst>
          </p:nvPr>
        </p:nvPicPr>
        <p:blipFill>
          <a:blip r:embed="rId4">
            <a:extLst>
              <a:ext uri="{28A0092B-C50C-407E-A947-70E740481C1C}">
                <a14:useLocalDpi xmlns:a14="http://schemas.microsoft.com/office/drawing/2010/main" val="0"/>
              </a:ext>
            </a:extLst>
          </a:blip>
          <a:srcRect/>
          <a:stretch>
            <a:fillRect/>
          </a:stretch>
        </p:blipFill>
        <p:spPr bwMode="auto">
          <a:xfrm>
            <a:off x="1632" y="-3239"/>
            <a:ext cx="9143999"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McK Slide Elements"/>
          <p:cNvGrpSpPr>
            <a:grpSpLocks/>
          </p:cNvGrpSpPr>
          <p:nvPr/>
        </p:nvGrpSpPr>
        <p:grpSpPr bwMode="auto">
          <a:xfrm>
            <a:off x="126348" y="542615"/>
            <a:ext cx="8792494" cy="6287850"/>
            <a:chOff x="79" y="342"/>
            <a:chExt cx="5539" cy="3961"/>
          </a:xfrm>
        </p:grpSpPr>
        <p:sp>
          <p:nvSpPr>
            <p:cNvPr id="6" name="McK Measure" hidden="1"/>
            <p:cNvSpPr txBox="1">
              <a:spLocks noChangeArrowheads="1"/>
            </p:cNvSpPr>
            <p:nvPr userDrawn="1"/>
          </p:nvSpPr>
          <p:spPr bwMode="gray">
            <a:xfrm>
              <a:off x="79" y="342"/>
              <a:ext cx="5539"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852488" eaLnBrk="0" hangingPunct="0">
                <a:defRPr sz="2400">
                  <a:solidFill>
                    <a:schemeClr val="tx1"/>
                  </a:solidFill>
                  <a:latin typeface="Arial" charset="0"/>
                </a:defRPr>
              </a:lvl1pPr>
              <a:lvl2pPr marL="742950" indent="-285750" defTabSz="852488" eaLnBrk="0" hangingPunct="0">
                <a:defRPr sz="2400">
                  <a:solidFill>
                    <a:schemeClr val="tx1"/>
                  </a:solidFill>
                  <a:latin typeface="Arial" charset="0"/>
                </a:defRPr>
              </a:lvl2pPr>
              <a:lvl3pPr marL="1143000" indent="-228600" defTabSz="852488" eaLnBrk="0" hangingPunct="0">
                <a:defRPr sz="2400">
                  <a:solidFill>
                    <a:schemeClr val="tx1"/>
                  </a:solidFill>
                  <a:latin typeface="Arial" charset="0"/>
                </a:defRPr>
              </a:lvl3pPr>
              <a:lvl4pPr marL="1600200" indent="-228600" defTabSz="852488" eaLnBrk="0" hangingPunct="0">
                <a:defRPr sz="2400">
                  <a:solidFill>
                    <a:schemeClr val="tx1"/>
                  </a:solidFill>
                  <a:latin typeface="Arial" charset="0"/>
                </a:defRPr>
              </a:lvl4pPr>
              <a:lvl5pPr marL="2057400" indent="-228600" defTabSz="852488" eaLnBrk="0" hangingPunct="0">
                <a:defRPr sz="2400">
                  <a:solidFill>
                    <a:schemeClr val="tx1"/>
                  </a:solidFill>
                  <a:latin typeface="Arial" charset="0"/>
                </a:defRPr>
              </a:lvl5pPr>
              <a:lvl6pPr marL="2514600" indent="-228600" defTabSz="852488" eaLnBrk="0" fontAlgn="base" hangingPunct="0">
                <a:spcBef>
                  <a:spcPct val="0"/>
                </a:spcBef>
                <a:spcAft>
                  <a:spcPct val="0"/>
                </a:spcAft>
                <a:defRPr sz="2400">
                  <a:solidFill>
                    <a:schemeClr val="tx1"/>
                  </a:solidFill>
                  <a:latin typeface="Arial" charset="0"/>
                </a:defRPr>
              </a:lvl6pPr>
              <a:lvl7pPr marL="2971800" indent="-228600" defTabSz="852488" eaLnBrk="0" fontAlgn="base" hangingPunct="0">
                <a:spcBef>
                  <a:spcPct val="0"/>
                </a:spcBef>
                <a:spcAft>
                  <a:spcPct val="0"/>
                </a:spcAft>
                <a:defRPr sz="2400">
                  <a:solidFill>
                    <a:schemeClr val="tx1"/>
                  </a:solidFill>
                  <a:latin typeface="Arial" charset="0"/>
                </a:defRPr>
              </a:lvl7pPr>
              <a:lvl8pPr marL="3429000" indent="-228600" defTabSz="852488" eaLnBrk="0" fontAlgn="base" hangingPunct="0">
                <a:spcBef>
                  <a:spcPct val="0"/>
                </a:spcBef>
                <a:spcAft>
                  <a:spcPct val="0"/>
                </a:spcAft>
                <a:defRPr sz="2400">
                  <a:solidFill>
                    <a:schemeClr val="tx1"/>
                  </a:solidFill>
                  <a:latin typeface="Arial" charset="0"/>
                </a:defRPr>
              </a:lvl8pPr>
              <a:lvl9pPr marL="3886200" indent="-228600" defTabSz="852488" eaLnBrk="0" fontAlgn="base" hangingPunct="0">
                <a:spcBef>
                  <a:spcPct val="0"/>
                </a:spcBef>
                <a:spcAft>
                  <a:spcPct val="0"/>
                </a:spcAft>
                <a:defRPr sz="2400">
                  <a:solidFill>
                    <a:schemeClr val="tx1"/>
                  </a:solidFill>
                  <a:latin typeface="Arial" charset="0"/>
                </a:defRPr>
              </a:lvl9pPr>
            </a:lstStyle>
            <a:p>
              <a:pPr eaLnBrk="1" fontAlgn="base" hangingPunct="1">
                <a:spcBef>
                  <a:spcPct val="0"/>
                </a:spcBef>
                <a:spcAft>
                  <a:spcPct val="0"/>
                </a:spcAft>
                <a:defRPr/>
              </a:pPr>
              <a:r>
                <a:rPr lang="en-GB" sz="1500" smtClean="0">
                  <a:solidFill>
                    <a:srgbClr val="000000"/>
                  </a:solidFill>
                  <a:cs typeface="Arial" pitchFamily="34" charset="0"/>
                </a:rPr>
                <a:t>Unit of measure</a:t>
              </a:r>
            </a:p>
          </p:txBody>
        </p:sp>
        <p:sp>
          <p:nvSpPr>
            <p:cNvPr id="8" name="McK Footnote" hidden="1"/>
            <p:cNvSpPr txBox="1">
              <a:spLocks noChangeArrowheads="1"/>
            </p:cNvSpPr>
            <p:nvPr userDrawn="1"/>
          </p:nvSpPr>
          <p:spPr bwMode="gray">
            <a:xfrm>
              <a:off x="81" y="4064"/>
              <a:ext cx="5249" cy="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b">
              <a:spAutoFit/>
            </a:bodyPr>
            <a:lstStyle>
              <a:lvl1pPr marL="547688" indent="-547688" defTabSz="852488" eaLnBrk="0" hangingPunct="0">
                <a:tabLst>
                  <a:tab pos="508000" algn="r"/>
                </a:tabLst>
                <a:defRPr sz="2400">
                  <a:solidFill>
                    <a:schemeClr val="tx1"/>
                  </a:solidFill>
                  <a:latin typeface="Arial" charset="0"/>
                </a:defRPr>
              </a:lvl1pPr>
              <a:lvl2pPr marL="742950" indent="-285750" defTabSz="852488" eaLnBrk="0" hangingPunct="0">
                <a:tabLst>
                  <a:tab pos="508000" algn="r"/>
                </a:tabLst>
                <a:defRPr sz="2400">
                  <a:solidFill>
                    <a:schemeClr val="tx1"/>
                  </a:solidFill>
                  <a:latin typeface="Arial" charset="0"/>
                </a:defRPr>
              </a:lvl2pPr>
              <a:lvl3pPr marL="1143000" indent="-228600" defTabSz="852488" eaLnBrk="0" hangingPunct="0">
                <a:tabLst>
                  <a:tab pos="508000" algn="r"/>
                </a:tabLst>
                <a:defRPr sz="2400">
                  <a:solidFill>
                    <a:schemeClr val="tx1"/>
                  </a:solidFill>
                  <a:latin typeface="Arial" charset="0"/>
                </a:defRPr>
              </a:lvl3pPr>
              <a:lvl4pPr marL="1600200" indent="-228600" defTabSz="852488" eaLnBrk="0" hangingPunct="0">
                <a:tabLst>
                  <a:tab pos="508000" algn="r"/>
                </a:tabLst>
                <a:defRPr sz="2400">
                  <a:solidFill>
                    <a:schemeClr val="tx1"/>
                  </a:solidFill>
                  <a:latin typeface="Arial" charset="0"/>
                </a:defRPr>
              </a:lvl4pPr>
              <a:lvl5pPr marL="2057400" indent="-228600" defTabSz="852488" eaLnBrk="0" hangingPunct="0">
                <a:tabLst>
                  <a:tab pos="508000" algn="r"/>
                </a:tabLst>
                <a:defRPr sz="2400">
                  <a:solidFill>
                    <a:schemeClr val="tx1"/>
                  </a:solidFill>
                  <a:latin typeface="Arial" charset="0"/>
                </a:defRPr>
              </a:lvl5pPr>
              <a:lvl6pPr marL="2514600" indent="-228600" defTabSz="852488" eaLnBrk="0" fontAlgn="base" hangingPunct="0">
                <a:spcBef>
                  <a:spcPct val="0"/>
                </a:spcBef>
                <a:spcAft>
                  <a:spcPct val="0"/>
                </a:spcAft>
                <a:tabLst>
                  <a:tab pos="508000" algn="r"/>
                </a:tabLst>
                <a:defRPr sz="2400">
                  <a:solidFill>
                    <a:schemeClr val="tx1"/>
                  </a:solidFill>
                  <a:latin typeface="Arial" charset="0"/>
                </a:defRPr>
              </a:lvl6pPr>
              <a:lvl7pPr marL="2971800" indent="-228600" defTabSz="852488" eaLnBrk="0" fontAlgn="base" hangingPunct="0">
                <a:spcBef>
                  <a:spcPct val="0"/>
                </a:spcBef>
                <a:spcAft>
                  <a:spcPct val="0"/>
                </a:spcAft>
                <a:tabLst>
                  <a:tab pos="508000" algn="r"/>
                </a:tabLst>
                <a:defRPr sz="2400">
                  <a:solidFill>
                    <a:schemeClr val="tx1"/>
                  </a:solidFill>
                  <a:latin typeface="Arial" charset="0"/>
                </a:defRPr>
              </a:lvl7pPr>
              <a:lvl8pPr marL="3429000" indent="-228600" defTabSz="852488" eaLnBrk="0" fontAlgn="base" hangingPunct="0">
                <a:spcBef>
                  <a:spcPct val="0"/>
                </a:spcBef>
                <a:spcAft>
                  <a:spcPct val="0"/>
                </a:spcAft>
                <a:tabLst>
                  <a:tab pos="508000" algn="r"/>
                </a:tabLst>
                <a:defRPr sz="2400">
                  <a:solidFill>
                    <a:schemeClr val="tx1"/>
                  </a:solidFill>
                  <a:latin typeface="Arial" charset="0"/>
                </a:defRPr>
              </a:lvl8pPr>
              <a:lvl9pPr marL="3886200" indent="-228600" defTabSz="852488" eaLnBrk="0" fontAlgn="base" hangingPunct="0">
                <a:spcBef>
                  <a:spcPct val="0"/>
                </a:spcBef>
                <a:spcAft>
                  <a:spcPct val="0"/>
                </a:spcAft>
                <a:tabLst>
                  <a:tab pos="508000" algn="r"/>
                </a:tabLst>
                <a:defRPr sz="2400">
                  <a:solidFill>
                    <a:schemeClr val="tx1"/>
                  </a:solidFill>
                  <a:latin typeface="Arial" charset="0"/>
                </a:defRPr>
              </a:lvl9pPr>
            </a:lstStyle>
            <a:p>
              <a:pPr eaLnBrk="1" fontAlgn="base" hangingPunct="1">
                <a:spcBef>
                  <a:spcPct val="0"/>
                </a:spcBef>
                <a:spcAft>
                  <a:spcPct val="0"/>
                </a:spcAft>
                <a:defRPr/>
              </a:pPr>
              <a:r>
                <a:rPr lang="en-GB" sz="1100" smtClean="0">
                  <a:solidFill>
                    <a:srgbClr val="000000"/>
                  </a:solidFill>
                  <a:cs typeface="Arial" pitchFamily="34" charset="0"/>
                </a:rPr>
                <a:t>	*	Footnote</a:t>
              </a:r>
            </a:p>
            <a:p>
              <a:pPr eaLnBrk="1" fontAlgn="base" hangingPunct="1">
                <a:spcBef>
                  <a:spcPct val="20000"/>
                </a:spcBef>
                <a:spcAft>
                  <a:spcPct val="0"/>
                </a:spcAft>
                <a:defRPr/>
              </a:pPr>
              <a:r>
                <a:rPr lang="en-GB" sz="1100" smtClean="0">
                  <a:solidFill>
                    <a:srgbClr val="000000"/>
                  </a:solidFill>
                  <a:cs typeface="Arial" pitchFamily="34" charset="0"/>
                </a:rPr>
                <a:t>Source:		Source</a:t>
              </a:r>
            </a:p>
          </p:txBody>
        </p:sp>
      </p:grpSp>
      <p:graphicFrame>
        <p:nvGraphicFramePr>
          <p:cNvPr id="9" name="Rectangle 9" hidden="1"/>
          <p:cNvGraphicFramePr>
            <a:graphicFrameLocks/>
          </p:cNvGraphicFramePr>
          <p:nvPr/>
        </p:nvGraphicFramePr>
        <p:xfrm>
          <a:off x="6491" y="0"/>
          <a:ext cx="149025" cy="161974"/>
        </p:xfrm>
        <a:graphic>
          <a:graphicData uri="http://schemas.openxmlformats.org/presentationml/2006/ole">
            <mc:AlternateContent xmlns:mc="http://schemas.openxmlformats.org/markup-compatibility/2006">
              <mc:Choice xmlns:v="urn:schemas-microsoft-com:vml" Requires="v">
                <p:oleObj spid="_x0000_s71692" r:id="rId5" imgW="0" imgH="0" progId="">
                  <p:embed/>
                </p:oleObj>
              </mc:Choice>
              <mc:Fallback>
                <p:oleObj r:id="rId5" imgW="0" imgH="0" progId="">
                  <p:embed/>
                  <p:pic>
                    <p:nvPicPr>
                      <p:cNvPr id="0" name=""/>
                      <p:cNvPicPr>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6491" y="0"/>
                        <a:ext cx="149025" cy="161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 Placeholder 6"/>
          <p:cNvSpPr>
            <a:spLocks noGrp="1"/>
          </p:cNvSpPr>
          <p:nvPr>
            <p:ph type="body" sz="quarter" idx="10"/>
          </p:nvPr>
        </p:nvSpPr>
        <p:spPr>
          <a:xfrm>
            <a:off x="159528" y="1255714"/>
            <a:ext cx="8799635" cy="1271814"/>
          </a:xfrm>
          <a:prstGeom prst="rect">
            <a:avLst/>
          </a:prstGeom>
        </p:spPr>
        <p:txBody>
          <a:bodyPr/>
          <a:lstStyle>
            <a:lvl1pPr>
              <a:defRPr sz="1700"/>
            </a:lvl1pPr>
            <a:lvl3pPr>
              <a:defRPr/>
            </a:lvl3pPr>
            <a:lvl4pPr>
              <a:defRPr/>
            </a:lvl4pPr>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Title 1"/>
          <p:cNvSpPr>
            <a:spLocks noGrp="1"/>
          </p:cNvSpPr>
          <p:nvPr>
            <p:ph type="title"/>
          </p:nvPr>
        </p:nvSpPr>
        <p:spPr>
          <a:xfrm>
            <a:off x="172922" y="503299"/>
            <a:ext cx="8853854" cy="298327"/>
          </a:xfrm>
        </p:spPr>
        <p:txBody>
          <a:bodyPr/>
          <a:lstStyle/>
          <a:p>
            <a:r>
              <a:rPr lang="en-US" noProof="0" smtClean="0"/>
              <a:t>Click to edit Master title style</a:t>
            </a:r>
            <a:endParaRPr lang="en-GB" noProof="0"/>
          </a:p>
        </p:txBody>
      </p:sp>
    </p:spTree>
    <p:extLst>
      <p:ext uri="{BB962C8B-B14F-4D97-AF65-F5344CB8AC3E}">
        <p14:creationId xmlns:p14="http://schemas.microsoft.com/office/powerpoint/2010/main" val="1231201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7ABC2798-EB18-44DC-8EE5-F31FF9AF6718}" type="slidenum">
              <a:rPr lang="en-ZA"/>
              <a:pPr>
                <a:defRPr/>
              </a:pPr>
              <a:t>‹#›</a:t>
            </a:fld>
            <a:endParaRPr lang="en-Z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449" y="4407327"/>
            <a:ext cx="7771995" cy="1072601"/>
          </a:xfrm>
        </p:spPr>
        <p:txBody>
          <a:bodyPr anchor="t"/>
          <a:lstStyle>
            <a:lvl1pPr algn="l">
              <a:defRPr sz="4100" b="1" cap="all"/>
            </a:lvl1pPr>
          </a:lstStyle>
          <a:p>
            <a:r>
              <a:rPr lang="en-US" smtClean="0"/>
              <a:t>Click to edit Master title style</a:t>
            </a:r>
            <a:endParaRPr lang="en-ZA"/>
          </a:p>
        </p:txBody>
      </p:sp>
      <p:sp>
        <p:nvSpPr>
          <p:cNvPr id="3" name="Text Placeholder 2"/>
          <p:cNvSpPr>
            <a:spLocks noGrp="1"/>
          </p:cNvSpPr>
          <p:nvPr>
            <p:ph type="body" idx="1"/>
          </p:nvPr>
        </p:nvSpPr>
        <p:spPr>
          <a:xfrm>
            <a:off x="722449" y="2907443"/>
            <a:ext cx="7771995" cy="307777"/>
          </a:xfrm>
        </p:spPr>
        <p:txBody>
          <a:bodyPr anchor="b"/>
          <a:lstStyle>
            <a:lvl1pPr marL="0" indent="0">
              <a:buNone/>
              <a:defRPr sz="2000"/>
            </a:lvl1pPr>
            <a:lvl2pPr marL="466481" indent="0">
              <a:buNone/>
              <a:defRPr sz="1800"/>
            </a:lvl2pPr>
            <a:lvl3pPr marL="932962" indent="0">
              <a:buNone/>
              <a:defRPr sz="1600"/>
            </a:lvl3pPr>
            <a:lvl4pPr marL="1399443" indent="0">
              <a:buNone/>
              <a:defRPr sz="1400"/>
            </a:lvl4pPr>
            <a:lvl5pPr marL="1865925" indent="0">
              <a:buNone/>
              <a:defRPr sz="1400"/>
            </a:lvl5pPr>
            <a:lvl6pPr marL="2332406" indent="0">
              <a:buNone/>
              <a:defRPr sz="1400"/>
            </a:lvl6pPr>
            <a:lvl7pPr marL="2798887" indent="0">
              <a:buNone/>
              <a:defRPr sz="1400"/>
            </a:lvl7pPr>
            <a:lvl8pPr marL="3265368" indent="0">
              <a:buNone/>
              <a:defRPr sz="1400"/>
            </a:lvl8pPr>
            <a:lvl9pPr marL="3731849" indent="0">
              <a:buNone/>
              <a:defRPr sz="1400"/>
            </a:lvl9pPr>
          </a:lstStyle>
          <a:p>
            <a:pPr lvl="0"/>
            <a:r>
              <a:rPr lang="en-US" smtClean="0"/>
              <a:t>Click to edit Master text styles</a:t>
            </a:r>
          </a:p>
        </p:txBody>
      </p:sp>
      <p:sp>
        <p:nvSpPr>
          <p:cNvPr id="4" name="doc id"/>
          <p:cNvSpPr>
            <a:spLocks noGrp="1" noChangeArrowheads="1"/>
          </p:cNvSpPr>
          <p:nvPr>
            <p:ph type="ftr" sz="quarter" idx="10"/>
          </p:nvPr>
        </p:nvSpPr>
        <p:spPr>
          <a:ln/>
        </p:spPr>
        <p:txBody>
          <a:bodyPr/>
          <a:lstStyle>
            <a:lvl1pPr>
              <a:defRPr/>
            </a:lvl1pPr>
          </a:lstStyle>
          <a:p>
            <a:pPr>
              <a:defRPr/>
            </a:pPr>
            <a:endParaRPr lang="en-ZA" dirty="0"/>
          </a:p>
        </p:txBody>
      </p:sp>
      <p:sp>
        <p:nvSpPr>
          <p:cNvPr id="5" name="pg num"/>
          <p:cNvSpPr>
            <a:spLocks noGrp="1" noChangeArrowheads="1"/>
          </p:cNvSpPr>
          <p:nvPr>
            <p:ph type="sldNum" sz="quarter" idx="11"/>
          </p:nvPr>
        </p:nvSpPr>
        <p:spPr>
          <a:ln/>
        </p:spPr>
        <p:txBody>
          <a:bodyPr/>
          <a:lstStyle>
            <a:lvl1pPr>
              <a:defRPr/>
            </a:lvl1pPr>
          </a:lstStyle>
          <a:p>
            <a:pPr>
              <a:defRPr/>
            </a:pPr>
            <a:fld id="{2E3AE70B-3CD8-4F92-AC7F-2C2AD4F12AF6}" type="slidenum">
              <a:rPr lang="en-ZA"/>
              <a:pPr>
                <a:defRPr/>
              </a:pPr>
              <a:t>‹#›</a:t>
            </a:fld>
            <a:endParaRPr lang="en-Z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Content Placeholder 2"/>
          <p:cNvSpPr>
            <a:spLocks noGrp="1"/>
          </p:cNvSpPr>
          <p:nvPr>
            <p:ph sz="half" idx="1"/>
          </p:nvPr>
        </p:nvSpPr>
        <p:spPr>
          <a:xfrm>
            <a:off x="124729" y="1299036"/>
            <a:ext cx="4318495"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Content Placeholder 3"/>
          <p:cNvSpPr>
            <a:spLocks noGrp="1"/>
          </p:cNvSpPr>
          <p:nvPr>
            <p:ph sz="half" idx="2"/>
          </p:nvPr>
        </p:nvSpPr>
        <p:spPr>
          <a:xfrm>
            <a:off x="4598728" y="1299036"/>
            <a:ext cx="4320114" cy="2123658"/>
          </a:xfrm>
        </p:spPr>
        <p:txBody>
          <a:bodyPr/>
          <a:lstStyle>
            <a:lvl1pPr>
              <a:defRPr sz="29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B3F25361-EA2F-45DE-B34F-A9042E9020FE}" type="slidenum">
              <a:rPr lang="en-ZA"/>
              <a:pPr>
                <a:defRPr/>
              </a:pPr>
              <a:t>‹#›</a:t>
            </a:fld>
            <a:endParaRPr lang="en-Z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5356"/>
            <a:ext cx="8230410" cy="235449"/>
          </a:xfrm>
        </p:spPr>
        <p:txBody>
          <a:bodyPr/>
          <a:lstStyle>
            <a:lvl1pPr>
              <a:defRPr/>
            </a:lvl1pPr>
          </a:lstStyle>
          <a:p>
            <a:r>
              <a:rPr lang="en-US" smtClean="0"/>
              <a:t>Click to edit Master title style</a:t>
            </a:r>
            <a:endParaRPr lang="en-ZA"/>
          </a:p>
        </p:txBody>
      </p:sp>
      <p:sp>
        <p:nvSpPr>
          <p:cNvPr id="3" name="Text Placeholder 2"/>
          <p:cNvSpPr>
            <a:spLocks noGrp="1"/>
          </p:cNvSpPr>
          <p:nvPr>
            <p:ph type="body" idx="1"/>
          </p:nvPr>
        </p:nvSpPr>
        <p:spPr>
          <a:xfrm>
            <a:off x="456796" y="1535519"/>
            <a:ext cx="403988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6796" y="2175318"/>
            <a:ext cx="403988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5" name="Text Placeholder 4"/>
          <p:cNvSpPr>
            <a:spLocks noGrp="1"/>
          </p:cNvSpPr>
          <p:nvPr>
            <p:ph type="body" sz="quarter" idx="3"/>
          </p:nvPr>
        </p:nvSpPr>
        <p:spPr>
          <a:xfrm>
            <a:off x="4645703" y="1535519"/>
            <a:ext cx="4041502" cy="738664"/>
          </a:xfrm>
        </p:spPr>
        <p:txBody>
          <a:bodyPr anchor="b"/>
          <a:lstStyle>
            <a:lvl1pPr marL="0" indent="0">
              <a:buNone/>
              <a:defRPr sz="2400" b="1"/>
            </a:lvl1pPr>
            <a:lvl2pPr marL="466481" indent="0">
              <a:buNone/>
              <a:defRPr sz="2000" b="1"/>
            </a:lvl2pPr>
            <a:lvl3pPr marL="932962" indent="0">
              <a:buNone/>
              <a:defRPr sz="1800" b="1"/>
            </a:lvl3pPr>
            <a:lvl4pPr marL="1399443" indent="0">
              <a:buNone/>
              <a:defRPr sz="1600" b="1"/>
            </a:lvl4pPr>
            <a:lvl5pPr marL="1865925" indent="0">
              <a:buNone/>
              <a:defRPr sz="1600" b="1"/>
            </a:lvl5pPr>
            <a:lvl6pPr marL="2332406" indent="0">
              <a:buNone/>
              <a:defRPr sz="1600" b="1"/>
            </a:lvl6pPr>
            <a:lvl7pPr marL="2798887" indent="0">
              <a:buNone/>
              <a:defRPr sz="1600" b="1"/>
            </a:lvl7pPr>
            <a:lvl8pPr marL="3265368" indent="0">
              <a:buNone/>
              <a:defRPr sz="1600" b="1"/>
            </a:lvl8pPr>
            <a:lvl9pPr marL="3731849"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703" y="2175318"/>
            <a:ext cx="4041502" cy="14465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7" name="doc id"/>
          <p:cNvSpPr>
            <a:spLocks noGrp="1" noChangeArrowheads="1"/>
          </p:cNvSpPr>
          <p:nvPr>
            <p:ph type="ftr" sz="quarter" idx="10"/>
          </p:nvPr>
        </p:nvSpPr>
        <p:spPr>
          <a:ln/>
        </p:spPr>
        <p:txBody>
          <a:bodyPr/>
          <a:lstStyle>
            <a:lvl1pPr>
              <a:defRPr/>
            </a:lvl1pPr>
          </a:lstStyle>
          <a:p>
            <a:pPr>
              <a:defRPr/>
            </a:pPr>
            <a:endParaRPr lang="en-ZA" dirty="0"/>
          </a:p>
        </p:txBody>
      </p:sp>
      <p:sp>
        <p:nvSpPr>
          <p:cNvPr id="8" name="pg num"/>
          <p:cNvSpPr>
            <a:spLocks noGrp="1" noChangeArrowheads="1"/>
          </p:cNvSpPr>
          <p:nvPr>
            <p:ph type="sldNum" sz="quarter" idx="11"/>
          </p:nvPr>
        </p:nvSpPr>
        <p:spPr>
          <a:ln/>
        </p:spPr>
        <p:txBody>
          <a:bodyPr/>
          <a:lstStyle>
            <a:lvl1pPr>
              <a:defRPr/>
            </a:lvl1pPr>
          </a:lstStyle>
          <a:p>
            <a:pPr>
              <a:defRPr/>
            </a:pPr>
            <a:fld id="{849780DE-CBD6-4665-8300-A9372B66A8DA}" type="slidenum">
              <a:rPr lang="en-ZA"/>
              <a:pPr>
                <a:defRPr/>
              </a:pPr>
              <a:t>‹#›</a:t>
            </a:fld>
            <a:endParaRPr lang="en-Z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ZA"/>
          </a:p>
        </p:txBody>
      </p:sp>
      <p:sp>
        <p:nvSpPr>
          <p:cNvPr id="3" name="doc id"/>
          <p:cNvSpPr>
            <a:spLocks noGrp="1" noChangeArrowheads="1"/>
          </p:cNvSpPr>
          <p:nvPr>
            <p:ph type="ftr" sz="quarter" idx="10"/>
          </p:nvPr>
        </p:nvSpPr>
        <p:spPr>
          <a:ln/>
        </p:spPr>
        <p:txBody>
          <a:bodyPr/>
          <a:lstStyle>
            <a:lvl1pPr>
              <a:defRPr/>
            </a:lvl1pPr>
          </a:lstStyle>
          <a:p>
            <a:pPr>
              <a:defRPr/>
            </a:pPr>
            <a:endParaRPr lang="en-ZA" dirty="0"/>
          </a:p>
        </p:txBody>
      </p:sp>
      <p:sp>
        <p:nvSpPr>
          <p:cNvPr id="4" name="pg num"/>
          <p:cNvSpPr>
            <a:spLocks noGrp="1" noChangeArrowheads="1"/>
          </p:cNvSpPr>
          <p:nvPr>
            <p:ph type="sldNum" sz="quarter" idx="11"/>
          </p:nvPr>
        </p:nvSpPr>
        <p:spPr>
          <a:ln/>
        </p:spPr>
        <p:txBody>
          <a:bodyPr/>
          <a:lstStyle>
            <a:lvl1pPr>
              <a:defRPr/>
            </a:lvl1pPr>
          </a:lstStyle>
          <a:p>
            <a:pPr>
              <a:defRPr/>
            </a:pPr>
            <a:fld id="{25B0C65C-ACB3-41B3-B9D6-603EB25AD180}" type="slidenum">
              <a:rPr lang="en-ZA"/>
              <a:pPr>
                <a:defRPr/>
              </a:pPr>
              <a:t>‹#›</a:t>
            </a:fld>
            <a:endParaRPr lang="en-Z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oc id"/>
          <p:cNvSpPr>
            <a:spLocks noGrp="1" noChangeArrowheads="1"/>
          </p:cNvSpPr>
          <p:nvPr>
            <p:ph type="ftr" sz="quarter" idx="10"/>
          </p:nvPr>
        </p:nvSpPr>
        <p:spPr>
          <a:ln/>
        </p:spPr>
        <p:txBody>
          <a:bodyPr/>
          <a:lstStyle>
            <a:lvl1pPr>
              <a:defRPr/>
            </a:lvl1pPr>
          </a:lstStyle>
          <a:p>
            <a:pPr>
              <a:defRPr/>
            </a:pPr>
            <a:endParaRPr lang="en-ZA" dirty="0"/>
          </a:p>
        </p:txBody>
      </p:sp>
      <p:sp>
        <p:nvSpPr>
          <p:cNvPr id="3" name="pg num"/>
          <p:cNvSpPr>
            <a:spLocks noGrp="1" noChangeArrowheads="1"/>
          </p:cNvSpPr>
          <p:nvPr>
            <p:ph type="sldNum" sz="quarter" idx="11"/>
          </p:nvPr>
        </p:nvSpPr>
        <p:spPr>
          <a:ln/>
        </p:spPr>
        <p:txBody>
          <a:bodyPr/>
          <a:lstStyle>
            <a:lvl1pPr>
              <a:defRPr/>
            </a:lvl1pPr>
          </a:lstStyle>
          <a:p>
            <a:pPr>
              <a:defRPr/>
            </a:pPr>
            <a:fld id="{1D46AC71-C261-4AF3-BFB1-CCAEF8821007}" type="slidenum">
              <a:rPr lang="en-ZA"/>
              <a:pPr>
                <a:defRPr/>
              </a:pPr>
              <a:t>‹#›</a:t>
            </a:fld>
            <a:endParaRPr lang="en-Z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6795" y="273738"/>
            <a:ext cx="3008044" cy="523220"/>
          </a:xfrm>
        </p:spPr>
        <p:txBody>
          <a:bodyPr anchor="b"/>
          <a:lstStyle>
            <a:lvl1pPr algn="l">
              <a:defRPr sz="2000" b="1"/>
            </a:lvl1pPr>
          </a:lstStyle>
          <a:p>
            <a:r>
              <a:rPr lang="en-US" smtClean="0"/>
              <a:t>Click to edit Master title style</a:t>
            </a:r>
            <a:endParaRPr lang="en-ZA"/>
          </a:p>
        </p:txBody>
      </p:sp>
      <p:sp>
        <p:nvSpPr>
          <p:cNvPr id="3" name="Content Placeholder 2"/>
          <p:cNvSpPr>
            <a:spLocks noGrp="1"/>
          </p:cNvSpPr>
          <p:nvPr>
            <p:ph idx="1"/>
          </p:nvPr>
        </p:nvSpPr>
        <p:spPr>
          <a:xfrm>
            <a:off x="3574988" y="273738"/>
            <a:ext cx="5112217" cy="2446824"/>
          </a:xfrm>
        </p:spPr>
        <p:txBody>
          <a:bodyPr/>
          <a:lstStyle>
            <a:lvl1pPr>
              <a:defRPr sz="3300"/>
            </a:lvl1pPr>
            <a:lvl2pPr>
              <a:defRPr sz="29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ZA"/>
          </a:p>
        </p:txBody>
      </p:sp>
      <p:sp>
        <p:nvSpPr>
          <p:cNvPr id="4" name="Text Placeholder 3"/>
          <p:cNvSpPr>
            <a:spLocks noGrp="1"/>
          </p:cNvSpPr>
          <p:nvPr>
            <p:ph type="body" sz="half" idx="2"/>
          </p:nvPr>
        </p:nvSpPr>
        <p:spPr>
          <a:xfrm>
            <a:off x="456795" y="1435094"/>
            <a:ext cx="3008044"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CB4D1A03-3B74-41C6-A61B-3D935DEAC631}" type="slidenum">
              <a:rPr lang="en-ZA"/>
              <a:pPr>
                <a:defRPr/>
              </a:pPr>
              <a:t>‹#›</a:t>
            </a:fld>
            <a:endParaRPr lang="en-ZA"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1544" y="4800924"/>
            <a:ext cx="5486400" cy="261610"/>
          </a:xfrm>
        </p:spPr>
        <p:txBody>
          <a:bodyPr anchor="b"/>
          <a:lstStyle>
            <a:lvl1pPr algn="l">
              <a:defRPr sz="2000" b="1"/>
            </a:lvl1pPr>
          </a:lstStyle>
          <a:p>
            <a:r>
              <a:rPr lang="en-US" smtClean="0"/>
              <a:t>Click to edit Master title style</a:t>
            </a:r>
            <a:endParaRPr lang="en-ZA"/>
          </a:p>
        </p:txBody>
      </p:sp>
      <p:sp>
        <p:nvSpPr>
          <p:cNvPr id="3" name="Picture Placeholder 2"/>
          <p:cNvSpPr>
            <a:spLocks noGrp="1"/>
          </p:cNvSpPr>
          <p:nvPr>
            <p:ph type="pic" idx="1"/>
          </p:nvPr>
        </p:nvSpPr>
        <p:spPr>
          <a:xfrm>
            <a:off x="1791544" y="612264"/>
            <a:ext cx="5486400" cy="507831"/>
          </a:xfrm>
        </p:spPr>
        <p:txBody>
          <a:bodyPr/>
          <a:lstStyle>
            <a:lvl1pPr marL="0" indent="0">
              <a:buNone/>
              <a:defRPr sz="3300"/>
            </a:lvl1pPr>
            <a:lvl2pPr marL="466481" indent="0">
              <a:buNone/>
              <a:defRPr sz="2900"/>
            </a:lvl2pPr>
            <a:lvl3pPr marL="932962" indent="0">
              <a:buNone/>
              <a:defRPr sz="2400"/>
            </a:lvl3pPr>
            <a:lvl4pPr marL="1399443" indent="0">
              <a:buNone/>
              <a:defRPr sz="2000"/>
            </a:lvl4pPr>
            <a:lvl5pPr marL="1865925" indent="0">
              <a:buNone/>
              <a:defRPr sz="2000"/>
            </a:lvl5pPr>
            <a:lvl6pPr marL="2332406" indent="0">
              <a:buNone/>
              <a:defRPr sz="2000"/>
            </a:lvl6pPr>
            <a:lvl7pPr marL="2798887" indent="0">
              <a:buNone/>
              <a:defRPr sz="2000"/>
            </a:lvl7pPr>
            <a:lvl8pPr marL="3265368" indent="0">
              <a:buNone/>
              <a:defRPr sz="2000"/>
            </a:lvl8pPr>
            <a:lvl9pPr marL="3731849" indent="0">
              <a:buNone/>
              <a:defRPr sz="2000"/>
            </a:lvl9pPr>
          </a:lstStyle>
          <a:p>
            <a:pPr lvl="0"/>
            <a:r>
              <a:rPr lang="en-US" noProof="0" dirty="0" smtClean="0"/>
              <a:t>Click icon to add picture</a:t>
            </a:r>
            <a:endParaRPr lang="en-ZA" noProof="0" dirty="0"/>
          </a:p>
        </p:txBody>
      </p:sp>
      <p:sp>
        <p:nvSpPr>
          <p:cNvPr id="4" name="Text Placeholder 3"/>
          <p:cNvSpPr>
            <a:spLocks noGrp="1"/>
          </p:cNvSpPr>
          <p:nvPr>
            <p:ph type="body" sz="half" idx="2"/>
          </p:nvPr>
        </p:nvSpPr>
        <p:spPr>
          <a:xfrm>
            <a:off x="1791544" y="5367835"/>
            <a:ext cx="5486400" cy="215444"/>
          </a:xfrm>
        </p:spPr>
        <p:txBody>
          <a:bodyPr/>
          <a:lstStyle>
            <a:lvl1pPr marL="0" indent="0">
              <a:buNone/>
              <a:defRPr sz="1400"/>
            </a:lvl1pPr>
            <a:lvl2pPr marL="466481" indent="0">
              <a:buNone/>
              <a:defRPr sz="1200"/>
            </a:lvl2pPr>
            <a:lvl3pPr marL="932962" indent="0">
              <a:buNone/>
              <a:defRPr sz="1000"/>
            </a:lvl3pPr>
            <a:lvl4pPr marL="1399443" indent="0">
              <a:buNone/>
              <a:defRPr sz="900"/>
            </a:lvl4pPr>
            <a:lvl5pPr marL="1865925" indent="0">
              <a:buNone/>
              <a:defRPr sz="900"/>
            </a:lvl5pPr>
            <a:lvl6pPr marL="2332406" indent="0">
              <a:buNone/>
              <a:defRPr sz="900"/>
            </a:lvl6pPr>
            <a:lvl7pPr marL="2798887" indent="0">
              <a:buNone/>
              <a:defRPr sz="900"/>
            </a:lvl7pPr>
            <a:lvl8pPr marL="3265368" indent="0">
              <a:buNone/>
              <a:defRPr sz="900"/>
            </a:lvl8pPr>
            <a:lvl9pPr marL="3731849" indent="0">
              <a:buNone/>
              <a:defRPr sz="900"/>
            </a:lvl9pPr>
          </a:lstStyle>
          <a:p>
            <a:pPr lvl="0"/>
            <a:r>
              <a:rPr lang="en-US" smtClean="0"/>
              <a:t>Click to edit Master text styles</a:t>
            </a:r>
          </a:p>
        </p:txBody>
      </p:sp>
      <p:sp>
        <p:nvSpPr>
          <p:cNvPr id="5" name="doc id"/>
          <p:cNvSpPr>
            <a:spLocks noGrp="1" noChangeArrowheads="1"/>
          </p:cNvSpPr>
          <p:nvPr>
            <p:ph type="ftr" sz="quarter" idx="10"/>
          </p:nvPr>
        </p:nvSpPr>
        <p:spPr>
          <a:ln/>
        </p:spPr>
        <p:txBody>
          <a:bodyPr/>
          <a:lstStyle>
            <a:lvl1pPr>
              <a:defRPr/>
            </a:lvl1pPr>
          </a:lstStyle>
          <a:p>
            <a:pPr>
              <a:defRPr/>
            </a:pPr>
            <a:endParaRPr lang="en-ZA" dirty="0"/>
          </a:p>
        </p:txBody>
      </p:sp>
      <p:sp>
        <p:nvSpPr>
          <p:cNvPr id="6" name="pg num"/>
          <p:cNvSpPr>
            <a:spLocks noGrp="1" noChangeArrowheads="1"/>
          </p:cNvSpPr>
          <p:nvPr>
            <p:ph type="sldNum" sz="quarter" idx="11"/>
          </p:nvPr>
        </p:nvSpPr>
        <p:spPr>
          <a:ln/>
        </p:spPr>
        <p:txBody>
          <a:bodyPr/>
          <a:lstStyle>
            <a:lvl1pPr>
              <a:defRPr/>
            </a:lvl1pPr>
          </a:lstStyle>
          <a:p>
            <a:pPr>
              <a:defRPr/>
            </a:pPr>
            <a:fld id="{5CDCB21E-F91D-489D-964A-AB22525D6B40}" type="slidenum">
              <a:rPr lang="en-ZA"/>
              <a:pPr>
                <a:defRPr/>
              </a:pPr>
              <a:t>‹#›</a:t>
            </a:fld>
            <a:endParaRPr lang="en-ZA"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Pr>
        <a:solidFill>
          <a:schemeClr val="bg1"/>
        </a:solidFill>
        <a:effectLst/>
      </p:bgPr>
    </p:bg>
    <p:spTree>
      <p:nvGrpSpPr>
        <p:cNvPr id="1" name=""/>
        <p:cNvGrpSpPr/>
        <p:nvPr/>
      </p:nvGrpSpPr>
      <p:grpSpPr>
        <a:xfrm>
          <a:off x="0" y="0"/>
          <a:ext cx="0" cy="0"/>
          <a:chOff x="0" y="0"/>
          <a:chExt cx="0" cy="0"/>
        </a:xfrm>
      </p:grpSpPr>
      <p:pic>
        <p:nvPicPr>
          <p:cNvPr id="1028" name="Picture 778" descr="miolo1 fundo branco"/>
          <p:cNvPicPr>
            <a:picLocks noChangeArrowheads="1"/>
          </p:cNvPicPr>
          <p:nvPr>
            <p:custDataLst>
              <p:tags r:id="rId15"/>
            </p:custDataLst>
          </p:nvPr>
        </p:nvPicPr>
        <p:blipFill>
          <a:blip r:embed="rId17"/>
          <a:srcRect/>
          <a:stretch>
            <a:fillRect/>
          </a:stretch>
        </p:blipFill>
        <p:spPr bwMode="auto">
          <a:xfrm>
            <a:off x="1588" y="-3175"/>
            <a:ext cx="9144000" cy="6858000"/>
          </a:xfrm>
          <a:prstGeom prst="rect">
            <a:avLst/>
          </a:prstGeom>
          <a:noFill/>
          <a:ln w="9525">
            <a:noFill/>
            <a:miter lim="800000"/>
            <a:headEnd/>
            <a:tailEnd/>
          </a:ln>
        </p:spPr>
      </p:pic>
      <p:sp>
        <p:nvSpPr>
          <p:cNvPr id="1029" name="doc id"/>
          <p:cNvSpPr>
            <a:spLocks noGrp="1" noChangeArrowheads="1"/>
          </p:cNvSpPr>
          <p:nvPr>
            <p:ph type="ftr" sz="quarter" idx="3"/>
          </p:nvPr>
        </p:nvSpPr>
        <p:spPr bwMode="gray">
          <a:xfrm>
            <a:off x="7975600" y="-3175"/>
            <a:ext cx="939800" cy="76200"/>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z="500">
                <a:solidFill>
                  <a:schemeClr val="accent2"/>
                </a:solidFill>
              </a:defRPr>
            </a:lvl1pPr>
          </a:lstStyle>
          <a:p>
            <a:pPr>
              <a:defRPr/>
            </a:pPr>
            <a:endParaRPr lang="en-ZA" dirty="0"/>
          </a:p>
        </p:txBody>
      </p:sp>
      <p:sp>
        <p:nvSpPr>
          <p:cNvPr id="1030" name="Rectangle 2"/>
          <p:cNvSpPr>
            <a:spLocks noGrp="1" noChangeArrowheads="1"/>
          </p:cNvSpPr>
          <p:nvPr>
            <p:ph type="title"/>
          </p:nvPr>
        </p:nvSpPr>
        <p:spPr bwMode="gray">
          <a:xfrm>
            <a:off x="122238" y="230188"/>
            <a:ext cx="8793162" cy="238125"/>
          </a:xfrm>
          <a:prstGeom prst="rect">
            <a:avLst/>
          </a:prstGeom>
          <a:noFill/>
          <a:ln w="9525">
            <a:noFill/>
            <a:miter lim="800000"/>
            <a:headEnd/>
            <a:tailEnd/>
          </a:ln>
        </p:spPr>
        <p:txBody>
          <a:bodyPr vert="horz" wrap="square" lIns="0" tIns="0" rIns="0" bIns="0" numCol="1" anchor="ctr" anchorCtr="0" compatLnSpc="1">
            <a:prstTxWarp prst="textNoShape">
              <a:avLst/>
            </a:prstTxWarp>
            <a:spAutoFit/>
          </a:bodyPr>
          <a:lstStyle/>
          <a:p>
            <a:pPr lvl="0"/>
            <a:r>
              <a:rPr lang="en-US" smtClean="0"/>
              <a:t>Click to edit Master title style</a:t>
            </a:r>
            <a:endParaRPr lang="en-GB" smtClean="0"/>
          </a:p>
        </p:txBody>
      </p:sp>
      <p:sp>
        <p:nvSpPr>
          <p:cNvPr id="1031" name="Rectangle 3"/>
          <p:cNvSpPr>
            <a:spLocks noGrp="1" noChangeArrowheads="1"/>
          </p:cNvSpPr>
          <p:nvPr>
            <p:ph type="body" idx="1"/>
            <p:custDataLst>
              <p:tags r:id="rId16"/>
            </p:custDataLst>
          </p:nvPr>
        </p:nvSpPr>
        <p:spPr bwMode="gray">
          <a:xfrm>
            <a:off x="125413" y="1298575"/>
            <a:ext cx="8793162" cy="1247775"/>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smtClean="0"/>
          </a:p>
        </p:txBody>
      </p:sp>
      <p:grpSp>
        <p:nvGrpSpPr>
          <p:cNvPr id="1032" name="McK Slide Elements"/>
          <p:cNvGrpSpPr>
            <a:grpSpLocks/>
          </p:cNvGrpSpPr>
          <p:nvPr/>
        </p:nvGrpSpPr>
        <p:grpSpPr bwMode="auto">
          <a:xfrm>
            <a:off x="125413" y="542925"/>
            <a:ext cx="8793162" cy="6288088"/>
            <a:chOff x="77" y="335"/>
            <a:chExt cx="5429" cy="3882"/>
          </a:xfrm>
        </p:grpSpPr>
        <p:sp>
          <p:nvSpPr>
            <p:cNvPr id="2" name="McK Measure" hidden="1"/>
            <p:cNvSpPr txBox="1">
              <a:spLocks noChangeArrowheads="1"/>
            </p:cNvSpPr>
            <p:nvPr userDrawn="1"/>
          </p:nvSpPr>
          <p:spPr bwMode="gray">
            <a:xfrm>
              <a:off x="77" y="335"/>
              <a:ext cx="5429" cy="154"/>
            </a:xfrm>
            <a:prstGeom prst="rect">
              <a:avLst/>
            </a:prstGeom>
            <a:noFill/>
            <a:ln w="9525">
              <a:noFill/>
              <a:miter lim="800000"/>
              <a:headEnd/>
              <a:tailEnd/>
            </a:ln>
            <a:effectLst/>
          </p:spPr>
          <p:txBody>
            <a:bodyPr lIns="0" tIns="0" rIns="0" bIns="0">
              <a:spAutoFit/>
            </a:bodyPr>
            <a:lstStyle/>
            <a:p>
              <a:pPr defTabSz="913526" fontAlgn="auto">
                <a:spcBef>
                  <a:spcPts val="0"/>
                </a:spcBef>
                <a:spcAft>
                  <a:spcPts val="0"/>
                </a:spcAft>
                <a:defRPr/>
              </a:pPr>
              <a:r>
                <a:rPr lang="en-GB" dirty="0">
                  <a:latin typeface="+mn-lt"/>
                </a:rPr>
                <a:t>Unit of measure</a:t>
              </a:r>
            </a:p>
          </p:txBody>
        </p:sp>
        <p:sp>
          <p:nvSpPr>
            <p:cNvPr id="1033" name="McK Footnote" hidden="1"/>
            <p:cNvSpPr txBox="1">
              <a:spLocks noChangeArrowheads="1"/>
            </p:cNvSpPr>
            <p:nvPr userDrawn="1"/>
          </p:nvSpPr>
          <p:spPr bwMode="gray">
            <a:xfrm>
              <a:off x="79" y="3964"/>
              <a:ext cx="5145" cy="253"/>
            </a:xfrm>
            <a:prstGeom prst="rect">
              <a:avLst/>
            </a:prstGeom>
            <a:noFill/>
            <a:ln w="9525">
              <a:noFill/>
              <a:miter lim="800000"/>
              <a:headEnd/>
              <a:tailEnd/>
            </a:ln>
            <a:effectLst/>
          </p:spPr>
          <p:txBody>
            <a:bodyPr lIns="0" tIns="0" rIns="0" bIns="0" anchor="b">
              <a:spAutoFit/>
            </a:bodyPr>
            <a:lstStyle/>
            <a:p>
              <a:pPr marL="586341" indent="-586341" defTabSz="913526" fontAlgn="auto">
                <a:spcBef>
                  <a:spcPts val="0"/>
                </a:spcBef>
                <a:spcAft>
                  <a:spcPts val="0"/>
                </a:spcAft>
                <a:tabLst>
                  <a:tab pos="544228" algn="r"/>
                </a:tabLst>
                <a:defRPr/>
              </a:pPr>
              <a:r>
                <a:rPr lang="en-GB" sz="1200" dirty="0">
                  <a:solidFill>
                    <a:srgbClr val="000000"/>
                  </a:solidFill>
                  <a:latin typeface="+mn-lt"/>
                </a:rPr>
                <a:t>	*	Footnote</a:t>
              </a:r>
            </a:p>
            <a:p>
              <a:pPr marL="586341" indent="-586341" defTabSz="913526" fontAlgn="auto">
                <a:spcBef>
                  <a:spcPct val="20000"/>
                </a:spcBef>
                <a:spcAft>
                  <a:spcPts val="0"/>
                </a:spcAft>
                <a:tabLst>
                  <a:tab pos="544228" algn="r"/>
                </a:tabLst>
                <a:defRPr/>
              </a:pPr>
              <a:r>
                <a:rPr lang="en-GB" sz="1200" dirty="0">
                  <a:solidFill>
                    <a:srgbClr val="000000"/>
                  </a:solidFill>
                  <a:latin typeface="+mn-lt"/>
                </a:rPr>
                <a:t>Source:		Source</a:t>
              </a:r>
            </a:p>
          </p:txBody>
        </p:sp>
      </p:grpSp>
      <p:sp>
        <p:nvSpPr>
          <p:cNvPr id="1057" name="pg num"/>
          <p:cNvSpPr>
            <a:spLocks noGrp="1" noChangeArrowheads="1"/>
          </p:cNvSpPr>
          <p:nvPr>
            <p:ph type="sldNum" sz="quarter" idx="4"/>
          </p:nvPr>
        </p:nvSpPr>
        <p:spPr bwMode="gray">
          <a:xfrm>
            <a:off x="8053388" y="6611938"/>
            <a:ext cx="862012" cy="182562"/>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sz="1200">
                <a:solidFill>
                  <a:schemeClr val="bg1"/>
                </a:solidFill>
              </a:defRPr>
            </a:lvl1pPr>
          </a:lstStyle>
          <a:p>
            <a:pPr>
              <a:defRPr/>
            </a:pPr>
            <a:fld id="{B3DE87F4-0109-4B0E-B87E-7451EC998711}" type="slidenum">
              <a:rPr lang="en-ZA"/>
              <a:pPr>
                <a:defRPr/>
              </a:pPr>
              <a:t>‹#›</a:t>
            </a:fld>
            <a:endParaRPr lang="en-ZA" dirty="0"/>
          </a:p>
        </p:txBody>
      </p:sp>
      <p:graphicFrame>
        <p:nvGraphicFramePr>
          <p:cNvPr id="1026" name="Rectangle 34" hidden="1"/>
          <p:cNvGraphicFramePr>
            <a:graphicFrameLocks/>
          </p:cNvGraphicFramePr>
          <p:nvPr/>
        </p:nvGraphicFramePr>
        <p:xfrm>
          <a:off x="0" y="0"/>
          <a:ext cx="161925" cy="161925"/>
        </p:xfrm>
        <a:graphic>
          <a:graphicData uri="http://schemas.openxmlformats.org/presentationml/2006/ole">
            <mc:AlternateContent xmlns:mc="http://schemas.openxmlformats.org/markup-compatibility/2006">
              <mc:Choice xmlns:v="urn:schemas-microsoft-com:vml" Requires="v">
                <p:oleObj spid="_x0000_s1350" r:id="rId18" imgW="0" imgH="0" progId="">
                  <p:embed/>
                </p:oleObj>
              </mc:Choice>
              <mc:Fallback>
                <p:oleObj r:id="rId18" imgW="0" imgH="0" progId="">
                  <p:embed/>
                  <p:pic>
                    <p:nvPicPr>
                      <p:cNvPr id="0" name="Rectangle 34" hidden="1"/>
                      <p:cNvPicPr preferRelativeResize="0">
                        <a:picLocks noChangeArrowheads="1"/>
                      </p:cNvPicPr>
                      <p:nvPr/>
                    </p:nvPicPr>
                    <p:blipFill>
                      <a:blip>
                        <a:extLst>
                          <a:ext uri="{28A0092B-C50C-407E-A947-70E740481C1C}">
                            <a14:useLocalDpi xmlns:a14="http://schemas.microsoft.com/office/drawing/2010/main" val="0"/>
                          </a:ext>
                        </a:extLst>
                      </a:blip>
                      <a:srcRect/>
                      <a:stretch>
                        <a:fillRect/>
                      </a:stretch>
                    </p:blipFill>
                    <p:spPr bwMode="auto">
                      <a:xfrm>
                        <a:off x="0" y="0"/>
                        <a:ext cx="161925" cy="16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744"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5" r:id="rId12"/>
  </p:sldLayoutIdLst>
  <p:timing>
    <p:tnLst>
      <p:par>
        <p:cTn id="1" dur="indefinite" restart="never" nodeType="tmRoot"/>
      </p:par>
    </p:tnLst>
  </p:timing>
  <p:hf hdr="0" dt="0"/>
  <p:txStyles>
    <p:titleStyle>
      <a:lvl1pPr algn="l" defTabSz="912813" rtl="0" eaLnBrk="0" fontAlgn="base" hangingPunct="0">
        <a:lnSpc>
          <a:spcPct val="85000"/>
        </a:lnSpc>
        <a:spcBef>
          <a:spcPct val="0"/>
        </a:spcBef>
        <a:spcAft>
          <a:spcPct val="0"/>
        </a:spcAft>
        <a:defRPr sz="4400" b="1">
          <a:solidFill>
            <a:schemeClr val="bg1"/>
          </a:solidFill>
          <a:latin typeface="+mj-lt"/>
          <a:ea typeface="+mj-ea"/>
          <a:cs typeface="+mj-cs"/>
        </a:defRPr>
      </a:lvl1pPr>
      <a:lvl2pPr algn="l" defTabSz="912813" rtl="0" eaLnBrk="0" fontAlgn="base" hangingPunct="0">
        <a:lnSpc>
          <a:spcPct val="85000"/>
        </a:lnSpc>
        <a:spcBef>
          <a:spcPct val="0"/>
        </a:spcBef>
        <a:spcAft>
          <a:spcPct val="0"/>
        </a:spcAft>
        <a:defRPr sz="4400" b="1">
          <a:solidFill>
            <a:schemeClr val="bg1"/>
          </a:solidFill>
          <a:latin typeface="Arial" charset="0"/>
        </a:defRPr>
      </a:lvl2pPr>
      <a:lvl3pPr algn="l" defTabSz="912813" rtl="0" eaLnBrk="0" fontAlgn="base" hangingPunct="0">
        <a:lnSpc>
          <a:spcPct val="85000"/>
        </a:lnSpc>
        <a:spcBef>
          <a:spcPct val="0"/>
        </a:spcBef>
        <a:spcAft>
          <a:spcPct val="0"/>
        </a:spcAft>
        <a:defRPr sz="4400" b="1">
          <a:solidFill>
            <a:schemeClr val="bg1"/>
          </a:solidFill>
          <a:latin typeface="Arial" charset="0"/>
        </a:defRPr>
      </a:lvl3pPr>
      <a:lvl4pPr algn="l" defTabSz="912813" rtl="0" eaLnBrk="0" fontAlgn="base" hangingPunct="0">
        <a:lnSpc>
          <a:spcPct val="85000"/>
        </a:lnSpc>
        <a:spcBef>
          <a:spcPct val="0"/>
        </a:spcBef>
        <a:spcAft>
          <a:spcPct val="0"/>
        </a:spcAft>
        <a:defRPr sz="4400" b="1">
          <a:solidFill>
            <a:schemeClr val="bg1"/>
          </a:solidFill>
          <a:latin typeface="Arial" charset="0"/>
        </a:defRPr>
      </a:lvl4pPr>
      <a:lvl5pPr algn="l" defTabSz="912813" rtl="0" eaLnBrk="0" fontAlgn="base" hangingPunct="0">
        <a:lnSpc>
          <a:spcPct val="85000"/>
        </a:lnSpc>
        <a:spcBef>
          <a:spcPct val="0"/>
        </a:spcBef>
        <a:spcAft>
          <a:spcPct val="0"/>
        </a:spcAft>
        <a:defRPr sz="4400" b="1">
          <a:solidFill>
            <a:schemeClr val="bg1"/>
          </a:solidFill>
          <a:latin typeface="Arial" charset="0"/>
        </a:defRPr>
      </a:lvl5pPr>
      <a:lvl6pPr marL="466481" algn="l" defTabSz="913526" rtl="0" eaLnBrk="1" fontAlgn="base" hangingPunct="1">
        <a:lnSpc>
          <a:spcPct val="85000"/>
        </a:lnSpc>
        <a:spcBef>
          <a:spcPct val="0"/>
        </a:spcBef>
        <a:spcAft>
          <a:spcPct val="0"/>
        </a:spcAft>
        <a:defRPr b="1">
          <a:solidFill>
            <a:schemeClr val="bg1"/>
          </a:solidFill>
          <a:latin typeface="Arial" charset="0"/>
        </a:defRPr>
      </a:lvl6pPr>
      <a:lvl7pPr marL="932962" algn="l" defTabSz="913526" rtl="0" eaLnBrk="1" fontAlgn="base" hangingPunct="1">
        <a:lnSpc>
          <a:spcPct val="85000"/>
        </a:lnSpc>
        <a:spcBef>
          <a:spcPct val="0"/>
        </a:spcBef>
        <a:spcAft>
          <a:spcPct val="0"/>
        </a:spcAft>
        <a:defRPr b="1">
          <a:solidFill>
            <a:schemeClr val="bg1"/>
          </a:solidFill>
          <a:latin typeface="Arial" charset="0"/>
        </a:defRPr>
      </a:lvl7pPr>
      <a:lvl8pPr marL="1399443" algn="l" defTabSz="913526" rtl="0" eaLnBrk="1" fontAlgn="base" hangingPunct="1">
        <a:lnSpc>
          <a:spcPct val="85000"/>
        </a:lnSpc>
        <a:spcBef>
          <a:spcPct val="0"/>
        </a:spcBef>
        <a:spcAft>
          <a:spcPct val="0"/>
        </a:spcAft>
        <a:defRPr b="1">
          <a:solidFill>
            <a:schemeClr val="bg1"/>
          </a:solidFill>
          <a:latin typeface="Arial" charset="0"/>
        </a:defRPr>
      </a:lvl8pPr>
      <a:lvl9pPr marL="1865925" algn="l" defTabSz="913526" rtl="0" eaLnBrk="1" fontAlgn="base" hangingPunct="1">
        <a:lnSpc>
          <a:spcPct val="85000"/>
        </a:lnSpc>
        <a:spcBef>
          <a:spcPct val="0"/>
        </a:spcBef>
        <a:spcAft>
          <a:spcPct val="0"/>
        </a:spcAft>
        <a:defRPr b="1">
          <a:solidFill>
            <a:schemeClr val="bg1"/>
          </a:solidFill>
          <a:latin typeface="Arial" charset="0"/>
        </a:defRPr>
      </a:lvl9pPr>
    </p:titleStyle>
    <p:bodyStyle>
      <a:lvl1pPr marL="342900" indent="-342900" algn="l" defTabSz="912813" rtl="0" eaLnBrk="0" fontAlgn="base" hangingPunct="0">
        <a:spcBef>
          <a:spcPct val="0"/>
        </a:spcBef>
        <a:spcAft>
          <a:spcPct val="0"/>
        </a:spcAft>
        <a:buSzPct val="120000"/>
        <a:buChar char="•"/>
        <a:defRPr sz="1600">
          <a:solidFill>
            <a:schemeClr val="tx1"/>
          </a:solidFill>
          <a:latin typeface="+mn-lt"/>
          <a:ea typeface="+mn-ea"/>
          <a:cs typeface="+mn-cs"/>
        </a:defRPr>
      </a:lvl1pPr>
      <a:lvl2pPr marL="146050" indent="-144463" algn="l" defTabSz="912813" rtl="0" eaLnBrk="0" fontAlgn="base" hangingPunct="0">
        <a:spcBef>
          <a:spcPct val="0"/>
        </a:spcBef>
        <a:spcAft>
          <a:spcPct val="0"/>
        </a:spcAft>
        <a:buClr>
          <a:schemeClr val="tx2"/>
        </a:buClr>
        <a:buSzPct val="120000"/>
        <a:buChar char="•"/>
        <a:defRPr sz="1600">
          <a:solidFill>
            <a:schemeClr val="tx1"/>
          </a:solidFill>
          <a:latin typeface="+mn-lt"/>
        </a:defRPr>
      </a:lvl2pPr>
      <a:lvl3pPr marL="300038" indent="-150813" algn="l" defTabSz="912813" rtl="0" eaLnBrk="0" fontAlgn="base" hangingPunct="0">
        <a:spcBef>
          <a:spcPct val="0"/>
        </a:spcBef>
        <a:spcAft>
          <a:spcPct val="0"/>
        </a:spcAft>
        <a:buClr>
          <a:schemeClr val="tx2"/>
        </a:buClr>
        <a:buFont typeface="Times New Roman" pitchFamily="18" charset="0"/>
        <a:buChar char="–"/>
        <a:defRPr sz="1600">
          <a:solidFill>
            <a:schemeClr val="tx1"/>
          </a:solidFill>
          <a:latin typeface="+mn-lt"/>
        </a:defRPr>
      </a:lvl3pPr>
      <a:lvl4pPr marL="439738" indent="-136525" algn="l" defTabSz="912813" rtl="0" eaLnBrk="0" fontAlgn="base" hangingPunct="0">
        <a:spcBef>
          <a:spcPct val="0"/>
        </a:spcBef>
        <a:spcAft>
          <a:spcPct val="0"/>
        </a:spcAft>
        <a:buClr>
          <a:schemeClr val="tx2"/>
        </a:buClr>
        <a:buSzPct val="89000"/>
        <a:buChar char="•"/>
        <a:defRPr sz="1600">
          <a:solidFill>
            <a:schemeClr val="tx1"/>
          </a:solidFill>
          <a:latin typeface="+mn-lt"/>
        </a:defRPr>
      </a:lvl4pPr>
      <a:lvl5pPr marL="593725" indent="-150813" algn="l" defTabSz="912813" rtl="0" eaLnBrk="0" fontAlgn="base" hangingPunct="0">
        <a:spcBef>
          <a:spcPct val="0"/>
        </a:spcBef>
        <a:spcAft>
          <a:spcPct val="0"/>
        </a:spcAft>
        <a:buClr>
          <a:schemeClr val="tx2"/>
        </a:buClr>
        <a:buSzPct val="75000"/>
        <a:buFont typeface="Times New Roman" pitchFamily="18" charset="0"/>
        <a:buChar char="–"/>
        <a:defRPr sz="1600">
          <a:solidFill>
            <a:schemeClr val="tx1"/>
          </a:solidFill>
          <a:latin typeface="+mn-lt"/>
        </a:defRPr>
      </a:lvl5pPr>
      <a:lvl6pPr marL="1060921"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6pPr>
      <a:lvl7pPr marL="1527402"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7pPr>
      <a:lvl8pPr marL="1993884"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8pPr>
      <a:lvl9pPr marL="2460365" indent="-152254" algn="l" defTabSz="913526" rtl="0" eaLnBrk="1" fontAlgn="base" hangingPunct="1">
        <a:spcBef>
          <a:spcPct val="0"/>
        </a:spcBef>
        <a:spcAft>
          <a:spcPct val="0"/>
        </a:spcAft>
        <a:buClr>
          <a:schemeClr val="tx2"/>
        </a:buClr>
        <a:buSzPct val="75000"/>
        <a:buFont typeface="Times New Roman" pitchFamily="18" charset="0"/>
        <a:buChar char="–"/>
        <a:defRPr sz="1600">
          <a:solidFill>
            <a:schemeClr val="tx1"/>
          </a:solidFill>
          <a:latin typeface="+mn-lt"/>
        </a:defRPr>
      </a:lvl9pPr>
    </p:bodyStyle>
    <p:otherStyle>
      <a:defPPr>
        <a:defRPr lang="en-US"/>
      </a:defPPr>
      <a:lvl1pPr marL="0" algn="l" defTabSz="932962" rtl="0" eaLnBrk="1" latinLnBrk="0" hangingPunct="1">
        <a:defRPr sz="1800" kern="1200">
          <a:solidFill>
            <a:schemeClr val="tx1"/>
          </a:solidFill>
          <a:latin typeface="+mn-lt"/>
          <a:ea typeface="+mn-ea"/>
          <a:cs typeface="+mn-cs"/>
        </a:defRPr>
      </a:lvl1pPr>
      <a:lvl2pPr marL="466481" algn="l" defTabSz="932962" rtl="0" eaLnBrk="1" latinLnBrk="0" hangingPunct="1">
        <a:defRPr sz="1800" kern="1200">
          <a:solidFill>
            <a:schemeClr val="tx1"/>
          </a:solidFill>
          <a:latin typeface="+mn-lt"/>
          <a:ea typeface="+mn-ea"/>
          <a:cs typeface="+mn-cs"/>
        </a:defRPr>
      </a:lvl2pPr>
      <a:lvl3pPr marL="932962" algn="l" defTabSz="932962" rtl="0" eaLnBrk="1" latinLnBrk="0" hangingPunct="1">
        <a:defRPr sz="1800" kern="1200">
          <a:solidFill>
            <a:schemeClr val="tx1"/>
          </a:solidFill>
          <a:latin typeface="+mn-lt"/>
          <a:ea typeface="+mn-ea"/>
          <a:cs typeface="+mn-cs"/>
        </a:defRPr>
      </a:lvl3pPr>
      <a:lvl4pPr marL="1399443" algn="l" defTabSz="932962" rtl="0" eaLnBrk="1" latinLnBrk="0" hangingPunct="1">
        <a:defRPr sz="1800" kern="1200">
          <a:solidFill>
            <a:schemeClr val="tx1"/>
          </a:solidFill>
          <a:latin typeface="+mn-lt"/>
          <a:ea typeface="+mn-ea"/>
          <a:cs typeface="+mn-cs"/>
        </a:defRPr>
      </a:lvl4pPr>
      <a:lvl5pPr marL="1865925" algn="l" defTabSz="932962" rtl="0" eaLnBrk="1" latinLnBrk="0" hangingPunct="1">
        <a:defRPr sz="1800" kern="1200">
          <a:solidFill>
            <a:schemeClr val="tx1"/>
          </a:solidFill>
          <a:latin typeface="+mn-lt"/>
          <a:ea typeface="+mn-ea"/>
          <a:cs typeface="+mn-cs"/>
        </a:defRPr>
      </a:lvl5pPr>
      <a:lvl6pPr marL="2332406" algn="l" defTabSz="932962" rtl="0" eaLnBrk="1" latinLnBrk="0" hangingPunct="1">
        <a:defRPr sz="1800" kern="1200">
          <a:solidFill>
            <a:schemeClr val="tx1"/>
          </a:solidFill>
          <a:latin typeface="+mn-lt"/>
          <a:ea typeface="+mn-ea"/>
          <a:cs typeface="+mn-cs"/>
        </a:defRPr>
      </a:lvl6pPr>
      <a:lvl7pPr marL="2798887" algn="l" defTabSz="932962" rtl="0" eaLnBrk="1" latinLnBrk="0" hangingPunct="1">
        <a:defRPr sz="1800" kern="1200">
          <a:solidFill>
            <a:schemeClr val="tx1"/>
          </a:solidFill>
          <a:latin typeface="+mn-lt"/>
          <a:ea typeface="+mn-ea"/>
          <a:cs typeface="+mn-cs"/>
        </a:defRPr>
      </a:lvl7pPr>
      <a:lvl8pPr marL="3265368" algn="l" defTabSz="932962" rtl="0" eaLnBrk="1" latinLnBrk="0" hangingPunct="1">
        <a:defRPr sz="1800" kern="1200">
          <a:solidFill>
            <a:schemeClr val="tx1"/>
          </a:solidFill>
          <a:latin typeface="+mn-lt"/>
          <a:ea typeface="+mn-ea"/>
          <a:cs typeface="+mn-cs"/>
        </a:defRPr>
      </a:lvl8pPr>
      <a:lvl9pPr marL="3731849" algn="l" defTabSz="9329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5.vml"/><Relationship Id="rId5" Type="http://schemas.openxmlformats.org/officeDocument/2006/relationships/image" Target="../media/image9.emf"/><Relationship Id="rId4"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notesSlide" Target="../notesSlides/notesSlide16.xml"/><Relationship Id="rId7" Type="http://schemas.openxmlformats.org/officeDocument/2006/relationships/diagramColors" Target="../diagrams/colors5.xml"/><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diagramQuickStyle" Target="../diagrams/quickStyle5.xml"/><Relationship Id="rId5" Type="http://schemas.openxmlformats.org/officeDocument/2006/relationships/diagramLayout" Target="../diagrams/layout5.xml"/><Relationship Id="rId10" Type="http://schemas.openxmlformats.org/officeDocument/2006/relationships/image" Target="../media/image10.emf"/><Relationship Id="rId4" Type="http://schemas.openxmlformats.org/officeDocument/2006/relationships/diagramData" Target="../diagrams/data5.xml"/><Relationship Id="rId9" Type="http://schemas.openxmlformats.org/officeDocument/2006/relationships/package" Target="../embeddings/Microsoft_Excel_Worksheet1.xlsx"/></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vmlDrawing" Target="../drawings/vmlDrawing7.vml"/><Relationship Id="rId5" Type="http://schemas.openxmlformats.org/officeDocument/2006/relationships/image" Target="../media/image11.emf"/><Relationship Id="rId4" Type="http://schemas.openxmlformats.org/officeDocument/2006/relationships/package" Target="../embeddings/Microsoft_Word_Document2.docx"/></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6.xml"/><Relationship Id="rId1" Type="http://schemas.openxmlformats.org/officeDocument/2006/relationships/vmlDrawing" Target="../drawings/vmlDrawing8.vml"/><Relationship Id="rId5" Type="http://schemas.openxmlformats.org/officeDocument/2006/relationships/image" Target="../media/image12.emf"/><Relationship Id="rId4" Type="http://schemas.openxmlformats.org/officeDocument/2006/relationships/package" Target="../embeddings/Microsoft_Word_Document3.docx"/></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image" Target="../media/image14.jpeg"/><Relationship Id="rId5" Type="http://schemas.openxmlformats.org/officeDocument/2006/relationships/hyperlink" Target="mailto:tenderoffice@sars.gov.za" TargetMode="External"/><Relationship Id="rId4" Type="http://schemas.openxmlformats.org/officeDocument/2006/relationships/hyperlink" Target="mailto:rft-professionalservices@sars.gov.za"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5.emf"/><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8561" y="1249136"/>
            <a:ext cx="8240485" cy="369332"/>
          </a:xfrm>
        </p:spPr>
        <p:txBody>
          <a:bodyPr/>
          <a:lstStyle/>
          <a:p>
            <a:pPr marL="0" indent="0" algn="ctr">
              <a:buNone/>
            </a:pPr>
            <a:r>
              <a:rPr lang="en-ZA" sz="2400" b="1" dirty="0" smtClean="0"/>
              <a:t>Provision of Travel Management </a:t>
            </a:r>
            <a:r>
              <a:rPr lang="en-ZA" sz="2400" b="1" dirty="0" smtClean="0"/>
              <a:t>&amp; related services</a:t>
            </a:r>
            <a:endParaRPr lang="en-ZA" sz="2400" b="1" dirty="0"/>
          </a:p>
        </p:txBody>
      </p:sp>
      <p:sp>
        <p:nvSpPr>
          <p:cNvPr id="8" name="Subtitle 3"/>
          <p:cNvSpPr txBox="1">
            <a:spLocks/>
          </p:cNvSpPr>
          <p:nvPr/>
        </p:nvSpPr>
        <p:spPr bwMode="auto">
          <a:xfrm>
            <a:off x="819150" y="3098428"/>
            <a:ext cx="7528560" cy="10156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defTabSz="912813" eaLnBrk="0" hangingPunct="0">
              <a:buSzPct val="120000"/>
              <a:defRPr/>
            </a:pPr>
            <a:r>
              <a:rPr kumimoji="0" lang="en-ZA" sz="2000" b="1" i="0" u="none" strike="noStrike" kern="0" cap="none" spc="0" normalizeH="0" baseline="0" noProof="0" dirty="0" smtClean="0">
                <a:ln>
                  <a:noFill/>
                </a:ln>
                <a:solidFill>
                  <a:schemeClr val="bg1"/>
                </a:solidFill>
                <a:effectLst/>
                <a:uLnTx/>
                <a:uFillTx/>
                <a:cs typeface="Arial" charset="0"/>
              </a:rPr>
              <a:t>Briefing Session	</a:t>
            </a:r>
            <a:r>
              <a:rPr lang="en-ZA" sz="2000" b="1" kern="0" dirty="0" smtClean="0">
                <a:solidFill>
                  <a:schemeClr val="bg1"/>
                </a:solidFill>
                <a:cs typeface="Arial" charset="0"/>
              </a:rPr>
              <a:t>13</a:t>
            </a:r>
            <a:r>
              <a:rPr lang="en-ZA" sz="2000" b="1" kern="0" dirty="0" smtClean="0">
                <a:solidFill>
                  <a:schemeClr val="bg1"/>
                </a:solidFill>
                <a:cs typeface="Arial" charset="0"/>
              </a:rPr>
              <a:t> March 2018 at 14</a:t>
            </a:r>
            <a:r>
              <a:rPr kumimoji="0" lang="en-ZA" sz="2000" b="1" i="0" u="none" strike="noStrike" kern="0" cap="none" spc="0" normalizeH="0" baseline="0" noProof="0" dirty="0" smtClean="0">
                <a:ln>
                  <a:noFill/>
                </a:ln>
                <a:solidFill>
                  <a:schemeClr val="bg1"/>
                </a:solidFill>
                <a:effectLst/>
                <a:uLnTx/>
                <a:uFillTx/>
                <a:cs typeface="Arial" charset="0"/>
              </a:rPr>
              <a:t>h00</a:t>
            </a:r>
            <a:endParaRPr kumimoji="0" lang="en-ZA" sz="2000" b="1" i="0" u="none" strike="noStrike" kern="0" cap="none" spc="0" normalizeH="0" baseline="0" noProof="0" dirty="0" smtClean="0">
              <a:ln>
                <a:noFill/>
              </a:ln>
              <a:solidFill>
                <a:schemeClr val="bg1"/>
              </a:solidFill>
              <a:effectLst/>
              <a:uLnTx/>
              <a:uFillTx/>
              <a:cs typeface="Arial" charset="0"/>
            </a:endParaRPr>
          </a:p>
          <a:p>
            <a:pPr marR="0" lvl="0" algn="l" defTabSz="912813" rtl="0" eaLnBrk="0" fontAlgn="base" latinLnBrk="0" hangingPunct="0">
              <a:lnSpc>
                <a:spcPct val="100000"/>
              </a:lnSpc>
              <a:spcBef>
                <a:spcPct val="0"/>
              </a:spcBef>
              <a:spcAft>
                <a:spcPct val="0"/>
              </a:spcAft>
              <a:buClrTx/>
              <a:buSzPct val="120000"/>
              <a:tabLst>
                <a:tab pos="2244725" algn="l"/>
                <a:tab pos="2336800" algn="l"/>
              </a:tabLst>
              <a:defRPr/>
            </a:pPr>
            <a:r>
              <a:rPr kumimoji="0" lang="en-ZA" sz="2000" b="1" i="0" u="none" strike="noStrike" kern="0" cap="none" spc="0" normalizeH="0" baseline="0" noProof="0" dirty="0" smtClean="0">
                <a:ln>
                  <a:noFill/>
                </a:ln>
                <a:solidFill>
                  <a:schemeClr val="bg1"/>
                </a:solidFill>
                <a:effectLst/>
                <a:uLnTx/>
                <a:uFillTx/>
                <a:cs typeface="Arial" charset="0"/>
              </a:rPr>
              <a:t>RFP No</a:t>
            </a:r>
            <a:r>
              <a:rPr lang="en-ZA" sz="2000" b="1" kern="0" noProof="0" dirty="0" smtClean="0">
                <a:solidFill>
                  <a:schemeClr val="bg1"/>
                </a:solidFill>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RFP </a:t>
            </a:r>
            <a:r>
              <a:rPr lang="en-ZA" sz="2000" b="1" kern="0" noProof="0" dirty="0" smtClean="0">
                <a:solidFill>
                  <a:schemeClr val="bg1"/>
                </a:solidFill>
                <a:cs typeface="Arial" charset="0"/>
              </a:rPr>
              <a:t>16</a:t>
            </a:r>
            <a:r>
              <a:rPr kumimoji="0" lang="en-ZA" sz="2000" b="1" i="0" u="none" strike="noStrike" kern="0" cap="none" spc="0" normalizeH="0" baseline="0" noProof="0" dirty="0" smtClean="0">
                <a:ln>
                  <a:noFill/>
                </a:ln>
                <a:solidFill>
                  <a:schemeClr val="bg1"/>
                </a:solidFill>
                <a:effectLst/>
                <a:uLnTx/>
                <a:uFillTx/>
                <a:cs typeface="Arial" charset="0"/>
              </a:rPr>
              <a:t>/2018</a:t>
            </a:r>
            <a:endParaRPr kumimoji="0" lang="en-ZA" sz="2000" b="1" i="0" u="none" strike="noStrike" kern="0" cap="none" spc="0" normalizeH="0" baseline="0" noProof="0" dirty="0" smtClean="0">
              <a:ln>
                <a:noFill/>
              </a:ln>
              <a:solidFill>
                <a:schemeClr val="bg1"/>
              </a:solidFill>
              <a:effectLst/>
              <a:uLnTx/>
              <a:uFillTx/>
              <a:cs typeface="Arial" charset="0"/>
            </a:endParaRPr>
          </a:p>
          <a:p>
            <a:pPr marR="0" lvl="0" algn="l" defTabSz="912813" rtl="0" eaLnBrk="0" fontAlgn="base" latinLnBrk="0" hangingPunct="0">
              <a:lnSpc>
                <a:spcPct val="100000"/>
              </a:lnSpc>
              <a:spcBef>
                <a:spcPct val="0"/>
              </a:spcBef>
              <a:spcAft>
                <a:spcPct val="0"/>
              </a:spcAft>
              <a:buClrTx/>
              <a:buSzPct val="120000"/>
              <a:tabLst/>
              <a:defRPr/>
            </a:pPr>
            <a:r>
              <a:rPr kumimoji="0" lang="en-ZA" sz="2000" b="1" i="0" u="none" strike="noStrike" kern="0" cap="none" spc="0" normalizeH="0" baseline="0" noProof="0" dirty="0" smtClean="0">
                <a:ln>
                  <a:noFill/>
                </a:ln>
                <a:solidFill>
                  <a:schemeClr val="bg1"/>
                </a:solidFill>
                <a:effectLst/>
                <a:uLnTx/>
                <a:uFillTx/>
                <a:cs typeface="Arial" charset="0"/>
              </a:rPr>
              <a:t>Closing Date      	</a:t>
            </a:r>
            <a:r>
              <a:rPr lang="en-ZA" sz="2000" b="1" kern="0" dirty="0" smtClean="0">
                <a:solidFill>
                  <a:schemeClr val="bg1"/>
                </a:solidFill>
                <a:cs typeface="Arial" charset="0"/>
              </a:rPr>
              <a:t>28 March 2018</a:t>
            </a:r>
            <a:r>
              <a:rPr lang="en-ZA" sz="2000" b="1" kern="0" dirty="0">
                <a:solidFill>
                  <a:schemeClr val="bg1"/>
                </a:solidFill>
                <a:cs typeface="Arial" charset="0"/>
              </a:rPr>
              <a:t> </a:t>
            </a:r>
            <a:r>
              <a:rPr lang="en-ZA" sz="2000" b="1" kern="0" dirty="0" smtClean="0">
                <a:solidFill>
                  <a:schemeClr val="bg1"/>
                </a:solidFill>
                <a:cs typeface="Arial" charset="0"/>
              </a:rPr>
              <a:t>at</a:t>
            </a:r>
            <a:r>
              <a:rPr kumimoji="0" lang="en-ZA" sz="2000" b="1" i="0" u="none" strike="noStrike" kern="0" cap="none" spc="0" normalizeH="0" noProof="0" dirty="0" smtClean="0">
                <a:ln>
                  <a:noFill/>
                </a:ln>
                <a:solidFill>
                  <a:schemeClr val="bg1"/>
                </a:solidFill>
                <a:effectLst/>
                <a:uLnTx/>
                <a:uFillTx/>
                <a:cs typeface="Arial" charset="0"/>
              </a:rPr>
              <a:t> </a:t>
            </a:r>
            <a:r>
              <a:rPr kumimoji="0" lang="en-ZA" sz="2000" b="1" i="0" u="none" strike="noStrike" kern="0" cap="none" spc="0" normalizeH="0" baseline="0" noProof="0" dirty="0" smtClean="0">
                <a:ln>
                  <a:noFill/>
                </a:ln>
                <a:solidFill>
                  <a:schemeClr val="bg1"/>
                </a:solidFill>
                <a:effectLst/>
                <a:uLnTx/>
                <a:uFillTx/>
                <a:cs typeface="Arial" charset="0"/>
              </a:rPr>
              <a:t>11h00</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chemeClr val="bg1">
                    <a:lumMod val="75000"/>
                  </a:schemeClr>
                </a:solidFill>
              </a:rPr>
              <a:t>Background </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FF0000"/>
                </a:solidFill>
              </a:rPr>
              <a:t>4</a:t>
            </a:r>
            <a:r>
              <a:rPr lang="en-ZA" sz="2000" b="1" dirty="0">
                <a:solidFill>
                  <a:srgbClr val="FF0000"/>
                </a:solidFill>
              </a:rPr>
              <a:t>. Scope of </a:t>
            </a:r>
            <a:r>
              <a:rPr lang="en-ZA" sz="2000" b="1" dirty="0" smtClean="0">
                <a:solidFill>
                  <a:srgbClr val="FF0000"/>
                </a:solidFill>
              </a:rPr>
              <a:t>Work</a:t>
            </a:r>
          </a:p>
          <a:p>
            <a:pPr marL="228600" indent="-228600">
              <a:lnSpc>
                <a:spcPct val="135000"/>
              </a:lnSpc>
              <a:spcBef>
                <a:spcPct val="75000"/>
              </a:spcBef>
              <a:spcAft>
                <a:spcPct val="10000"/>
              </a:spcAft>
              <a:buClr>
                <a:schemeClr val="accent1"/>
              </a:buClr>
            </a:pPr>
            <a:r>
              <a:rPr lang="en-ZA" sz="2000" b="1" dirty="0" smtClean="0">
                <a:solidFill>
                  <a:schemeClr val="accent2">
                    <a:lumMod val="50000"/>
                  </a:schemeClr>
                </a:solidFill>
              </a:rPr>
              <a:t>5</a:t>
            </a:r>
            <a:r>
              <a:rPr lang="en-ZA" sz="2000" b="1" dirty="0">
                <a:solidFill>
                  <a:schemeClr val="accent2">
                    <a:lumMod val="50000"/>
                  </a:schemeClr>
                </a:solidFill>
              </a:rPr>
              <a:t>. Bid </a:t>
            </a:r>
            <a:r>
              <a:rPr lang="en-ZA" sz="2000" b="1" dirty="0" smtClean="0">
                <a:solidFill>
                  <a:schemeClr val="accent2">
                    <a:lumMod val="50000"/>
                  </a:schemeClr>
                </a:solidFill>
              </a:rPr>
              <a:t>Evaluation Process</a:t>
            </a:r>
            <a:endParaRPr lang="en-ZA" sz="2000" b="1" dirty="0">
              <a:solidFill>
                <a:schemeClr val="accent2">
                  <a:lumMod val="50000"/>
                </a:schemeClr>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RFP </a:t>
            </a:r>
            <a:r>
              <a:rPr lang="en-ZA" sz="2000" b="1" dirty="0">
                <a:solidFill>
                  <a:schemeClr val="tx2"/>
                </a:solidFill>
              </a:rPr>
              <a:t>submission and </a:t>
            </a:r>
            <a:r>
              <a:rPr lang="en-ZA" sz="2000" b="1" dirty="0" smtClean="0">
                <a:solidFill>
                  <a:schemeClr val="tx2"/>
                </a:solidFill>
              </a:rPr>
              <a:t>contact details</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3" name="Slide Number Placeholder 2"/>
          <p:cNvSpPr>
            <a:spLocks noGrp="1"/>
          </p:cNvSpPr>
          <p:nvPr>
            <p:ph type="sldNum" sz="quarter" idx="11"/>
          </p:nvPr>
        </p:nvSpPr>
        <p:spPr>
          <a:xfrm>
            <a:off x="6884988" y="6530658"/>
            <a:ext cx="862012" cy="184666"/>
          </a:xfrm>
        </p:spPr>
        <p:txBody>
          <a:bodyPr/>
          <a:lstStyle/>
          <a:p>
            <a:pPr>
              <a:defRPr/>
            </a:pPr>
            <a:fld id="{1D46AC71-C261-4AF3-BFB1-CCAEF8821007}" type="slidenum">
              <a:rPr lang="en-ZA" smtClean="0">
                <a:solidFill>
                  <a:schemeClr val="tx1"/>
                </a:solidFill>
              </a:rPr>
              <a:pPr>
                <a:defRPr/>
              </a:pPr>
              <a:t>10</a:t>
            </a:fld>
            <a:endParaRPr lang="en-ZA" dirty="0">
              <a:solidFill>
                <a:schemeClr val="tx1"/>
              </a:solidFill>
            </a:endParaRPr>
          </a:p>
        </p:txBody>
      </p:sp>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84988" y="6543358"/>
            <a:ext cx="862012" cy="184666"/>
          </a:xfrm>
        </p:spPr>
        <p:txBody>
          <a:bodyPr/>
          <a:lstStyle/>
          <a:p>
            <a:pPr>
              <a:defRPr/>
            </a:pPr>
            <a:fld id="{25B0C65C-ACB3-41B3-B9D6-603EB25AD180}" type="slidenum">
              <a:rPr lang="en-ZA" smtClean="0">
                <a:solidFill>
                  <a:schemeClr val="tx1"/>
                </a:solidFill>
              </a:rPr>
              <a:pPr>
                <a:defRPr/>
              </a:pPr>
              <a:t>11</a:t>
            </a:fld>
            <a:endParaRPr lang="en-ZA" dirty="0">
              <a:solidFill>
                <a:schemeClr val="tx1"/>
              </a:solidFill>
            </a:endParaRPr>
          </a:p>
        </p:txBody>
      </p:sp>
      <p:sp>
        <p:nvSpPr>
          <p:cNvPr id="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Scope of </a:t>
            </a: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Work</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3576494673"/>
              </p:ext>
            </p:extLst>
          </p:nvPr>
        </p:nvGraphicFramePr>
        <p:xfrm>
          <a:off x="3049589" y="2187575"/>
          <a:ext cx="2265362" cy="2089150"/>
        </p:xfrm>
        <a:graphic>
          <a:graphicData uri="http://schemas.openxmlformats.org/presentationml/2006/ole">
            <mc:AlternateContent xmlns:mc="http://schemas.openxmlformats.org/markup-compatibility/2006">
              <mc:Choice xmlns:v="urn:schemas-microsoft-com:vml" Requires="v">
                <p:oleObj spid="_x0000_s72717" name="Acrobat Document" r:id="rId4" imgW="5667122" imgH="8019997" progId="AcroExch.Document.7">
                  <p:embed/>
                </p:oleObj>
              </mc:Choice>
              <mc:Fallback>
                <p:oleObj name="Acrobat Document" r:id="rId4" imgW="5667122" imgH="8019997" progId="AcroExch.Document.7">
                  <p:embed/>
                  <p:pic>
                    <p:nvPicPr>
                      <p:cNvPr id="0" name=""/>
                      <p:cNvPicPr/>
                      <p:nvPr/>
                    </p:nvPicPr>
                    <p:blipFill>
                      <a:blip r:embed="rId5"/>
                      <a:stretch>
                        <a:fillRect/>
                      </a:stretch>
                    </p:blipFill>
                    <p:spPr>
                      <a:xfrm>
                        <a:off x="3049589" y="2187575"/>
                        <a:ext cx="2265362" cy="2089150"/>
                      </a:xfrm>
                      <a:prstGeom prst="rect">
                        <a:avLst/>
                      </a:prstGeom>
                    </p:spPr>
                  </p:pic>
                </p:oleObj>
              </mc:Fallback>
            </mc:AlternateContent>
          </a:graphicData>
        </a:graphic>
      </p:graphicFrame>
      <p:sp>
        <p:nvSpPr>
          <p:cNvPr id="8" name="Rectangle 7"/>
          <p:cNvSpPr/>
          <p:nvPr/>
        </p:nvSpPr>
        <p:spPr bwMode="auto">
          <a:xfrm>
            <a:off x="171450" y="885291"/>
            <a:ext cx="7696200" cy="520665"/>
          </a:xfrm>
          <a:prstGeom prst="rect">
            <a:avLst/>
          </a:prstGeom>
          <a:noFill/>
          <a:ln w="9525" algn="ctr">
            <a:solidFill>
              <a:schemeClr val="tx2">
                <a:lumMod val="75000"/>
              </a:schemeClr>
            </a:solidFill>
            <a:miter lim="800000"/>
            <a:headEnd/>
            <a:tailEnd/>
          </a:ln>
        </p:spPr>
        <p:txBody>
          <a:bodyPr rtlCol="0" anchor="ctr"/>
          <a:lstStyle/>
          <a:p>
            <a:pPr marL="228600" indent="-228600" algn="l">
              <a:lnSpc>
                <a:spcPct val="135000"/>
              </a:lnSpc>
              <a:spcBef>
                <a:spcPct val="75000"/>
              </a:spcBef>
              <a:spcAft>
                <a:spcPct val="10000"/>
              </a:spcAft>
              <a:buClr>
                <a:schemeClr val="accent1"/>
              </a:buClr>
            </a:pPr>
            <a:r>
              <a:rPr lang="en-ZA" sz="2000" b="1" dirty="0" smtClean="0">
                <a:solidFill>
                  <a:srgbClr val="002060"/>
                </a:solidFill>
                <a:ea typeface="SimSun" pitchFamily="2" charset="-122"/>
              </a:rPr>
              <a:t>Refer to par 9.3 of main RFP doc</a:t>
            </a:r>
            <a:endParaRPr lang="en-ZA" sz="2000" b="1" dirty="0">
              <a:solidFill>
                <a:srgbClr val="002060"/>
              </a:solidFill>
              <a:ea typeface="SimSun" pitchFamily="2" charset="-122"/>
            </a:endParaRPr>
          </a:p>
        </p:txBody>
      </p:sp>
    </p:spTree>
    <p:extLst>
      <p:ext uri="{BB962C8B-B14F-4D97-AF65-F5344CB8AC3E}">
        <p14:creationId xmlns:p14="http://schemas.microsoft.com/office/powerpoint/2010/main" val="82940187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1"/>
          </p:nvPr>
        </p:nvSpPr>
        <p:spPr>
          <a:xfrm>
            <a:off x="7244080" y="6531094"/>
            <a:ext cx="862012" cy="184666"/>
          </a:xfrm>
        </p:spPr>
        <p:txBody>
          <a:bodyPr/>
          <a:lstStyle/>
          <a:p>
            <a:pPr algn="ctr">
              <a:defRPr/>
            </a:pPr>
            <a:fld id="{1D46AC71-C261-4AF3-BFB1-CCAEF8821007}" type="slidenum">
              <a:rPr lang="en-ZA" smtClean="0">
                <a:solidFill>
                  <a:schemeClr val="tx1"/>
                </a:solidFill>
              </a:rPr>
              <a:pPr algn="ctr">
                <a:defRPr/>
              </a:pPr>
              <a:t>12</a:t>
            </a:fld>
            <a:endParaRPr lang="en-ZA" dirty="0">
              <a:solidFill>
                <a:schemeClr val="tx1"/>
              </a:solidFill>
            </a:endParaRPr>
          </a:p>
        </p:txBody>
      </p:sp>
      <p:sp>
        <p:nvSpPr>
          <p:cNvPr id="6" name="Rectangle 3"/>
          <p:cNvSpPr>
            <a:spLocks noChangeArrowheads="1"/>
          </p:cNvSpPr>
          <p:nvPr/>
        </p:nvSpPr>
        <p:spPr bwMode="auto">
          <a:xfrm>
            <a:off x="285720" y="1071563"/>
            <a:ext cx="842965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 </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FF0000"/>
                </a:solidFill>
              </a:rPr>
              <a:t>5</a:t>
            </a:r>
            <a:r>
              <a:rPr lang="en-ZA" sz="2000" b="1" dirty="0">
                <a:solidFill>
                  <a:srgbClr val="FF0000"/>
                </a:solidFill>
              </a:rPr>
              <a:t>. Bid </a:t>
            </a:r>
            <a:r>
              <a:rPr lang="en-ZA" sz="2000" b="1" dirty="0" smtClean="0">
                <a:solidFill>
                  <a:srgbClr val="FF0000"/>
                </a:solidFill>
              </a:rPr>
              <a:t>Evaluation Process </a:t>
            </a:r>
            <a:endParaRPr lang="en-ZA" sz="2000" b="1" dirty="0">
              <a:solidFill>
                <a:srgbClr val="FF0000"/>
              </a:solidFill>
            </a:endParaRPr>
          </a:p>
          <a:p>
            <a:pPr marL="228600" indent="-228600">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RFP </a:t>
            </a:r>
            <a:r>
              <a:rPr lang="en-ZA" sz="2000" b="1" dirty="0">
                <a:solidFill>
                  <a:schemeClr val="tx2"/>
                </a:solidFill>
              </a:rPr>
              <a:t>submission and </a:t>
            </a:r>
            <a:r>
              <a:rPr lang="en-ZA" sz="2000" b="1" dirty="0" smtClean="0">
                <a:solidFill>
                  <a:schemeClr val="tx2"/>
                </a:solidFill>
              </a:rPr>
              <a:t>contact </a:t>
            </a:r>
            <a:r>
              <a:rPr lang="en-ZA" sz="2000" b="1" dirty="0">
                <a:solidFill>
                  <a:schemeClr val="tx2"/>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lvl="1" algn="l" eaLnBrk="0" hangingPunct="0">
              <a:lnSpc>
                <a:spcPct val="110000"/>
              </a:lnSpc>
              <a:spcBef>
                <a:spcPct val="50000"/>
              </a:spcBef>
              <a:spcAft>
                <a:spcPct val="10000"/>
              </a:spcAft>
              <a:buClr>
                <a:schemeClr val="tx2"/>
              </a:buClr>
              <a:buSzPct val="120000"/>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1"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0" y="6648006"/>
            <a:ext cx="862012" cy="184666"/>
          </a:xfrm>
        </p:spPr>
        <p:txBody>
          <a:bodyPr/>
          <a:lstStyle/>
          <a:p>
            <a:pPr algn="ctr">
              <a:defRPr/>
            </a:pPr>
            <a:fld id="{1D46AC71-C261-4AF3-BFB1-CCAEF8821007}" type="slidenum">
              <a:rPr lang="en-ZA" smtClean="0">
                <a:solidFill>
                  <a:schemeClr val="tx1"/>
                </a:solidFill>
              </a:rPr>
              <a:pPr algn="ctr">
                <a:defRPr/>
              </a:pPr>
              <a:t>13</a:t>
            </a:fld>
            <a:endParaRPr lang="en-ZA" dirty="0">
              <a:solidFill>
                <a:schemeClr val="tx1"/>
              </a:solidFill>
            </a:endParaRPr>
          </a:p>
        </p:txBody>
      </p:sp>
      <p:sp>
        <p:nvSpPr>
          <p:cNvPr id="9" name="Text Box 75"/>
          <p:cNvSpPr txBox="1">
            <a:spLocks noChangeArrowheads="1"/>
          </p:cNvSpPr>
          <p:nvPr/>
        </p:nvSpPr>
        <p:spPr bwMode="auto">
          <a:xfrm>
            <a:off x="7976861" y="1036624"/>
            <a:ext cx="891042"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dirty="0">
                <a:solidFill>
                  <a:schemeClr val="tx2"/>
                </a:solidFill>
              </a:rPr>
              <a:t>Gate </a:t>
            </a:r>
            <a:r>
              <a:rPr lang="en-ZA" dirty="0" smtClean="0">
                <a:solidFill>
                  <a:schemeClr val="tx2"/>
                </a:solidFill>
              </a:rPr>
              <a:t>0</a:t>
            </a:r>
            <a:endParaRPr lang="en-GB"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graphicFrame>
        <p:nvGraphicFramePr>
          <p:cNvPr id="2" name="Diagram 1"/>
          <p:cNvGraphicFramePr/>
          <p:nvPr>
            <p:extLst>
              <p:ext uri="{D42A27DB-BD31-4B8C-83A1-F6EECF244321}">
                <p14:modId xmlns:p14="http://schemas.microsoft.com/office/powerpoint/2010/main" val="2864915741"/>
              </p:ext>
            </p:extLst>
          </p:nvPr>
        </p:nvGraphicFramePr>
        <p:xfrm>
          <a:off x="438151" y="1581149"/>
          <a:ext cx="3457574" cy="43529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Rectangle 2"/>
          <p:cNvSpPr/>
          <p:nvPr/>
        </p:nvSpPr>
        <p:spPr bwMode="auto">
          <a:xfrm>
            <a:off x="171450" y="885291"/>
            <a:ext cx="7696200" cy="520665"/>
          </a:xfrm>
          <a:prstGeom prst="rect">
            <a:avLst/>
          </a:prstGeom>
          <a:noFill/>
          <a:ln w="9525" algn="ctr">
            <a:solidFill>
              <a:schemeClr val="tx2">
                <a:lumMod val="75000"/>
              </a:schemeClr>
            </a:solidFill>
            <a:miter lim="800000"/>
            <a:headEnd/>
            <a:tailEnd/>
          </a:ln>
        </p:spPr>
        <p:txBody>
          <a:bodyPr rtlCol="0" anchor="ctr"/>
          <a:lstStyle/>
          <a:p>
            <a:pPr marL="228600" indent="-228600" algn="l">
              <a:lnSpc>
                <a:spcPct val="135000"/>
              </a:lnSpc>
              <a:spcBef>
                <a:spcPct val="75000"/>
              </a:spcBef>
              <a:spcAft>
                <a:spcPct val="10000"/>
              </a:spcAft>
              <a:buClr>
                <a:schemeClr val="accent1"/>
              </a:buClr>
            </a:pPr>
            <a:r>
              <a:rPr lang="en-ZA" sz="2000" b="1" dirty="0" smtClean="0">
                <a:solidFill>
                  <a:srgbClr val="002060"/>
                </a:solidFill>
                <a:ea typeface="SimSun" pitchFamily="2" charset="-122"/>
              </a:rPr>
              <a:t>Prequalification – Refer to par 11.1 of main RFP doc</a:t>
            </a:r>
            <a:endParaRPr lang="en-ZA" sz="2000" b="1" dirty="0">
              <a:solidFill>
                <a:srgbClr val="002060"/>
              </a:solidFill>
              <a:ea typeface="SimSun" pitchFamily="2" charset="-122"/>
            </a:endParaRPr>
          </a:p>
        </p:txBody>
      </p:sp>
      <p:graphicFrame>
        <p:nvGraphicFramePr>
          <p:cNvPr id="5" name="Diagram 4"/>
          <p:cNvGraphicFramePr/>
          <p:nvPr>
            <p:extLst>
              <p:ext uri="{D42A27DB-BD31-4B8C-83A1-F6EECF244321}">
                <p14:modId xmlns:p14="http://schemas.microsoft.com/office/powerpoint/2010/main" val="3999970691"/>
              </p:ext>
            </p:extLst>
          </p:nvPr>
        </p:nvGraphicFramePr>
        <p:xfrm>
          <a:off x="4572000" y="1866899"/>
          <a:ext cx="4086225" cy="3895726"/>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2" name="Oval Callout 31"/>
          <p:cNvSpPr/>
          <p:nvPr/>
        </p:nvSpPr>
        <p:spPr bwMode="auto">
          <a:xfrm>
            <a:off x="2905125" y="2028825"/>
            <a:ext cx="1524000" cy="800100"/>
          </a:xfrm>
          <a:prstGeom prst="wedgeEllipseCallout">
            <a:avLst>
              <a:gd name="adj1" fmla="val -87083"/>
              <a:gd name="adj2" fmla="val 162500"/>
            </a:avLst>
          </a:prstGeom>
          <a:noFill/>
          <a:ln w="9525" algn="ctr">
            <a:solidFill>
              <a:schemeClr val="tx2">
                <a:lumMod val="75000"/>
              </a:schemeClr>
            </a:solidFill>
            <a:miter lim="800000"/>
            <a:headEnd/>
            <a:tailEnd/>
          </a:ln>
        </p:spPr>
        <p:txBody>
          <a:bodyPr rtlCol="0" anchor="ctr"/>
          <a:lstStyle/>
          <a:p>
            <a:pPr marL="228600" indent="-228600" algn="l">
              <a:lnSpc>
                <a:spcPct val="135000"/>
              </a:lnSpc>
              <a:spcBef>
                <a:spcPct val="75000"/>
              </a:spcBef>
              <a:spcAft>
                <a:spcPct val="10000"/>
              </a:spcAft>
              <a:buClr>
                <a:schemeClr val="accent1"/>
              </a:buClr>
            </a:pPr>
            <a:endParaRPr lang="en-ZA" sz="800" b="1" dirty="0" smtClean="0">
              <a:solidFill>
                <a:srgbClr val="FF0000"/>
              </a:solidFill>
              <a:ea typeface="SimSun" pitchFamily="2" charset="-122"/>
            </a:endParaRPr>
          </a:p>
          <a:p>
            <a:pPr marL="228600" indent="-228600" algn="l">
              <a:lnSpc>
                <a:spcPct val="135000"/>
              </a:lnSpc>
              <a:spcBef>
                <a:spcPct val="75000"/>
              </a:spcBef>
              <a:spcAft>
                <a:spcPct val="10000"/>
              </a:spcAft>
              <a:buClr>
                <a:schemeClr val="accent1"/>
              </a:buClr>
              <a:buFont typeface="Arial" panose="020B0604020202020204" pitchFamily="34" charset="0"/>
              <a:buChar char="•"/>
            </a:pPr>
            <a:endParaRPr lang="en-ZA" sz="800" b="1" dirty="0" smtClean="0">
              <a:solidFill>
                <a:srgbClr val="FF0000"/>
              </a:solidFill>
              <a:ea typeface="SimSun" pitchFamily="2" charset="-122"/>
            </a:endParaRPr>
          </a:p>
          <a:p>
            <a:pPr marL="228600" indent="-228600" algn="l">
              <a:lnSpc>
                <a:spcPct val="135000"/>
              </a:lnSpc>
              <a:spcBef>
                <a:spcPct val="75000"/>
              </a:spcBef>
              <a:spcAft>
                <a:spcPct val="10000"/>
              </a:spcAft>
              <a:buClr>
                <a:schemeClr val="accent1"/>
              </a:buClr>
              <a:buFont typeface="Arial" panose="020B0604020202020204" pitchFamily="34" charset="0"/>
              <a:buChar char="•"/>
            </a:pPr>
            <a:endParaRPr lang="en-ZA" sz="800" b="1" dirty="0">
              <a:solidFill>
                <a:srgbClr val="FF0000"/>
              </a:solidFill>
              <a:ea typeface="SimSun" pitchFamily="2" charset="-122"/>
            </a:endParaRPr>
          </a:p>
          <a:p>
            <a:pPr algn="l">
              <a:lnSpc>
                <a:spcPct val="135000"/>
              </a:lnSpc>
              <a:spcBef>
                <a:spcPct val="75000"/>
              </a:spcBef>
              <a:spcAft>
                <a:spcPct val="10000"/>
              </a:spcAft>
              <a:buClr>
                <a:schemeClr val="accent1"/>
              </a:buClr>
            </a:pPr>
            <a:r>
              <a:rPr lang="en-ZA" sz="800" b="1" dirty="0" smtClean="0">
                <a:solidFill>
                  <a:srgbClr val="FF0000"/>
                </a:solidFill>
                <a:ea typeface="SimSun" pitchFamily="2" charset="-122"/>
              </a:rPr>
              <a:t>Documents Submitted and </a:t>
            </a:r>
            <a:r>
              <a:rPr lang="en-ZA" sz="800" b="1" dirty="0">
                <a:solidFill>
                  <a:srgbClr val="FF0000"/>
                </a:solidFill>
                <a:ea typeface="SimSun" pitchFamily="2" charset="-122"/>
              </a:rPr>
              <a:t>d</a:t>
            </a:r>
            <a:r>
              <a:rPr lang="en-ZA" sz="800" b="1" dirty="0" smtClean="0">
                <a:solidFill>
                  <a:srgbClr val="FF0000"/>
                </a:solidFill>
                <a:ea typeface="SimSun" pitchFamily="2" charset="-122"/>
              </a:rPr>
              <a:t>uly signed where applicable </a:t>
            </a:r>
            <a:endParaRPr lang="en-ZA" sz="800" b="1" dirty="0" smtClean="0">
              <a:solidFill>
                <a:srgbClr val="FF0000"/>
              </a:solidFill>
              <a:ea typeface="SimSun" pitchFamily="2" charset="-122"/>
            </a:endParaRPr>
          </a:p>
          <a:p>
            <a:pPr marL="228600" indent="-228600" algn="l">
              <a:lnSpc>
                <a:spcPct val="135000"/>
              </a:lnSpc>
              <a:spcBef>
                <a:spcPct val="75000"/>
              </a:spcBef>
              <a:spcAft>
                <a:spcPct val="10000"/>
              </a:spcAft>
              <a:buClr>
                <a:schemeClr val="accent1"/>
              </a:buClr>
              <a:buFont typeface="Arial" panose="020B0604020202020204" pitchFamily="34" charset="0"/>
              <a:buChar char="•"/>
            </a:pPr>
            <a:endParaRPr lang="en-ZA" sz="800" b="1" dirty="0" smtClean="0">
              <a:solidFill>
                <a:srgbClr val="FF0000"/>
              </a:solidFill>
              <a:ea typeface="SimSun" pitchFamily="2" charset="-122"/>
            </a:endParaRPr>
          </a:p>
          <a:p>
            <a:pPr marL="228600" indent="-228600" algn="l">
              <a:lnSpc>
                <a:spcPct val="135000"/>
              </a:lnSpc>
              <a:spcBef>
                <a:spcPct val="75000"/>
              </a:spcBef>
              <a:spcAft>
                <a:spcPct val="10000"/>
              </a:spcAft>
              <a:buClr>
                <a:schemeClr val="accent1"/>
              </a:buClr>
            </a:pPr>
            <a:endParaRPr lang="en-ZA" sz="2000" b="1" dirty="0">
              <a:solidFill>
                <a:srgbClr val="FF0000"/>
              </a:solidFill>
              <a:ea typeface="SimSun" pitchFamily="2" charset="-122"/>
            </a:endParaRPr>
          </a:p>
        </p:txBody>
      </p:sp>
      <p:sp>
        <p:nvSpPr>
          <p:cNvPr id="33" name="Oval Callout 32"/>
          <p:cNvSpPr/>
          <p:nvPr/>
        </p:nvSpPr>
        <p:spPr bwMode="auto">
          <a:xfrm>
            <a:off x="7605514" y="2006031"/>
            <a:ext cx="1207521" cy="800100"/>
          </a:xfrm>
          <a:prstGeom prst="wedgeEllipseCallout">
            <a:avLst>
              <a:gd name="adj1" fmla="val -87083"/>
              <a:gd name="adj2" fmla="val 162500"/>
            </a:avLst>
          </a:prstGeom>
          <a:noFill/>
          <a:ln w="9525" algn="ctr">
            <a:solidFill>
              <a:schemeClr val="tx2">
                <a:lumMod val="75000"/>
              </a:schemeClr>
            </a:solidFill>
            <a:miter lim="800000"/>
            <a:headEnd/>
            <a:tailEnd/>
          </a:ln>
        </p:spPr>
        <p:txBody>
          <a:bodyPr rtlCol="0" anchor="ctr"/>
          <a:lstStyle/>
          <a:p>
            <a:pPr algn="l">
              <a:lnSpc>
                <a:spcPct val="135000"/>
              </a:lnSpc>
              <a:spcBef>
                <a:spcPct val="75000"/>
              </a:spcBef>
              <a:spcAft>
                <a:spcPct val="10000"/>
              </a:spcAft>
              <a:buClr>
                <a:schemeClr val="accent1"/>
              </a:buClr>
            </a:pPr>
            <a:r>
              <a:rPr lang="en-ZA" sz="800" b="1" dirty="0" smtClean="0">
                <a:solidFill>
                  <a:srgbClr val="FF0000"/>
                </a:solidFill>
                <a:ea typeface="SimSun" pitchFamily="2" charset="-122"/>
              </a:rPr>
              <a:t>Valid of documents submitted</a:t>
            </a:r>
            <a:endParaRPr lang="en-ZA" sz="2000" b="1" dirty="0">
              <a:solidFill>
                <a:srgbClr val="FF0000"/>
              </a:solidFill>
              <a:ea typeface="SimSun" pitchFamily="2" charset="-122"/>
            </a:endParaRPr>
          </a:p>
        </p:txBody>
      </p:sp>
    </p:spTree>
    <p:extLst>
      <p:ext uri="{BB962C8B-B14F-4D97-AF65-F5344CB8AC3E}">
        <p14:creationId xmlns:p14="http://schemas.microsoft.com/office/powerpoint/2010/main" val="19257302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0" y="6648006"/>
            <a:ext cx="862012" cy="184666"/>
          </a:xfrm>
        </p:spPr>
        <p:txBody>
          <a:bodyPr/>
          <a:lstStyle/>
          <a:p>
            <a:pPr algn="ctr">
              <a:defRPr/>
            </a:pPr>
            <a:fld id="{1D46AC71-C261-4AF3-BFB1-CCAEF8821007}" type="slidenum">
              <a:rPr lang="en-ZA" smtClean="0">
                <a:solidFill>
                  <a:schemeClr val="tx1"/>
                </a:solidFill>
              </a:rPr>
              <a:pPr algn="ctr">
                <a:defRPr/>
              </a:pPr>
              <a:t>14</a:t>
            </a:fld>
            <a:endParaRPr lang="en-ZA" dirty="0">
              <a:solidFill>
                <a:schemeClr val="tx1"/>
              </a:solidFill>
            </a:endParaRPr>
          </a:p>
        </p:txBody>
      </p:sp>
      <p:sp>
        <p:nvSpPr>
          <p:cNvPr id="9" name="Text Box 75"/>
          <p:cNvSpPr txBox="1">
            <a:spLocks noChangeArrowheads="1"/>
          </p:cNvSpPr>
          <p:nvPr/>
        </p:nvSpPr>
        <p:spPr bwMode="auto">
          <a:xfrm>
            <a:off x="7976861" y="1036624"/>
            <a:ext cx="891042"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dirty="0">
                <a:solidFill>
                  <a:schemeClr val="tx2"/>
                </a:solidFill>
              </a:rPr>
              <a:t>Gate </a:t>
            </a:r>
            <a:r>
              <a:rPr lang="en-ZA" dirty="0">
                <a:solidFill>
                  <a:schemeClr val="tx2"/>
                </a:solidFill>
              </a:rPr>
              <a:t>1</a:t>
            </a:r>
            <a:endParaRPr lang="en-GB"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Rectangle 2"/>
          <p:cNvSpPr/>
          <p:nvPr/>
        </p:nvSpPr>
        <p:spPr bwMode="auto">
          <a:xfrm>
            <a:off x="171450" y="885291"/>
            <a:ext cx="7696200" cy="520665"/>
          </a:xfrm>
          <a:prstGeom prst="rect">
            <a:avLst/>
          </a:prstGeom>
          <a:noFill/>
          <a:ln w="9525" algn="ctr">
            <a:solidFill>
              <a:schemeClr val="tx2">
                <a:lumMod val="75000"/>
              </a:schemeClr>
            </a:solidFill>
            <a:miter lim="800000"/>
            <a:headEnd/>
            <a:tailEnd/>
          </a:ln>
        </p:spPr>
        <p:txBody>
          <a:bodyPr rtlCol="0" anchor="ctr"/>
          <a:lstStyle/>
          <a:p>
            <a:pPr marL="228600" indent="-228600" algn="l">
              <a:lnSpc>
                <a:spcPct val="135000"/>
              </a:lnSpc>
              <a:spcBef>
                <a:spcPct val="75000"/>
              </a:spcBef>
              <a:spcAft>
                <a:spcPct val="10000"/>
              </a:spcAft>
              <a:buClr>
                <a:schemeClr val="accent1"/>
              </a:buClr>
            </a:pPr>
            <a:r>
              <a:rPr lang="en-ZA" sz="2000" b="1" dirty="0" smtClean="0">
                <a:solidFill>
                  <a:srgbClr val="002060"/>
                </a:solidFill>
                <a:ea typeface="SimSun" pitchFamily="2" charset="-122"/>
              </a:rPr>
              <a:t>Technical Evaluation</a:t>
            </a:r>
            <a:r>
              <a:rPr lang="en-ZA" sz="2000" b="1" dirty="0" smtClean="0">
                <a:solidFill>
                  <a:srgbClr val="002060"/>
                </a:solidFill>
                <a:ea typeface="SimSun" pitchFamily="2" charset="-122"/>
              </a:rPr>
              <a:t> – Refer to par 11.2 &amp; Annexure A1 &amp; A2</a:t>
            </a:r>
            <a:endParaRPr lang="en-ZA" sz="2000" b="1" dirty="0">
              <a:solidFill>
                <a:srgbClr val="002060"/>
              </a:solidFill>
              <a:ea typeface="SimSun" pitchFamily="2" charset="-122"/>
            </a:endParaRPr>
          </a:p>
        </p:txBody>
      </p:sp>
      <p:graphicFrame>
        <p:nvGraphicFramePr>
          <p:cNvPr id="6" name="Diagram 5"/>
          <p:cNvGraphicFramePr/>
          <p:nvPr>
            <p:extLst>
              <p:ext uri="{D42A27DB-BD31-4B8C-83A1-F6EECF244321}">
                <p14:modId xmlns:p14="http://schemas.microsoft.com/office/powerpoint/2010/main" val="3632309694"/>
              </p:ext>
            </p:extLst>
          </p:nvPr>
        </p:nvGraphicFramePr>
        <p:xfrm>
          <a:off x="171449" y="1397001"/>
          <a:ext cx="8696453" cy="256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Explosion 1 6"/>
          <p:cNvSpPr/>
          <p:nvPr/>
        </p:nvSpPr>
        <p:spPr bwMode="auto">
          <a:xfrm>
            <a:off x="1123950" y="3457575"/>
            <a:ext cx="6381750" cy="2266950"/>
          </a:xfrm>
          <a:prstGeom prst="irregularSeal1">
            <a:avLst/>
          </a:prstGeom>
          <a:noFill/>
          <a:ln w="9525" algn="ctr">
            <a:solidFill>
              <a:schemeClr val="tx2">
                <a:lumMod val="75000"/>
              </a:schemeClr>
            </a:solidFill>
            <a:miter lim="800000"/>
            <a:headEnd/>
            <a:tailEnd/>
          </a:ln>
        </p:spPr>
        <p:txBody>
          <a:bodyPr rtlCol="0" anchor="ctr"/>
          <a:lstStyle/>
          <a:p>
            <a:pPr marL="228600" indent="-228600" algn="ctr">
              <a:lnSpc>
                <a:spcPct val="135000"/>
              </a:lnSpc>
              <a:spcBef>
                <a:spcPct val="75000"/>
              </a:spcBef>
              <a:spcAft>
                <a:spcPct val="10000"/>
              </a:spcAft>
              <a:buClr>
                <a:schemeClr val="accent1"/>
              </a:buClr>
            </a:pPr>
            <a:r>
              <a:rPr lang="en-ZA" sz="1400" b="1" dirty="0" smtClean="0">
                <a:solidFill>
                  <a:srgbClr val="FF0000"/>
                </a:solidFill>
                <a:ea typeface="SimSun" pitchFamily="2" charset="-122"/>
              </a:rPr>
              <a:t>Bidders must achieve a combined technical evaluation score of </a:t>
            </a:r>
            <a:r>
              <a:rPr lang="en-ZA" sz="1400" b="1" dirty="0" smtClean="0">
                <a:solidFill>
                  <a:srgbClr val="002060"/>
                </a:solidFill>
                <a:ea typeface="SimSun" pitchFamily="2" charset="-122"/>
              </a:rPr>
              <a:t>180 out of 240 points</a:t>
            </a:r>
            <a:r>
              <a:rPr lang="en-ZA" sz="1400" b="1" dirty="0" smtClean="0">
                <a:solidFill>
                  <a:srgbClr val="FF0000"/>
                </a:solidFill>
                <a:ea typeface="SimSun" pitchFamily="2" charset="-122"/>
              </a:rPr>
              <a:t> to proceed to Gate 2</a:t>
            </a:r>
            <a:endParaRPr lang="en-ZA" sz="1400" b="1" dirty="0">
              <a:solidFill>
                <a:srgbClr val="FF0000"/>
              </a:solidFill>
              <a:ea typeface="SimSun" pitchFamily="2" charset="-122"/>
            </a:endParaRPr>
          </a:p>
        </p:txBody>
      </p:sp>
    </p:spTree>
    <p:extLst>
      <p:ext uri="{BB962C8B-B14F-4D97-AF65-F5344CB8AC3E}">
        <p14:creationId xmlns:p14="http://schemas.microsoft.com/office/powerpoint/2010/main" val="21590362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0" y="6648006"/>
            <a:ext cx="862012" cy="184666"/>
          </a:xfrm>
        </p:spPr>
        <p:txBody>
          <a:bodyPr/>
          <a:lstStyle/>
          <a:p>
            <a:pPr algn="ctr">
              <a:defRPr/>
            </a:pPr>
            <a:fld id="{1D46AC71-C261-4AF3-BFB1-CCAEF8821007}" type="slidenum">
              <a:rPr lang="en-ZA" smtClean="0">
                <a:solidFill>
                  <a:schemeClr val="tx1"/>
                </a:solidFill>
              </a:rPr>
              <a:pPr algn="ctr">
                <a:defRPr/>
              </a:pPr>
              <a:t>15</a:t>
            </a:fld>
            <a:endParaRPr lang="en-ZA" dirty="0">
              <a:solidFill>
                <a:schemeClr val="tx1"/>
              </a:solidFill>
            </a:endParaRPr>
          </a:p>
        </p:txBody>
      </p:sp>
      <p:sp>
        <p:nvSpPr>
          <p:cNvPr id="9" name="Text Box 75"/>
          <p:cNvSpPr txBox="1">
            <a:spLocks noChangeArrowheads="1"/>
          </p:cNvSpPr>
          <p:nvPr/>
        </p:nvSpPr>
        <p:spPr bwMode="auto">
          <a:xfrm>
            <a:off x="7976861" y="1036624"/>
            <a:ext cx="891042" cy="369332"/>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wrap="square">
            <a:spAutoFit/>
          </a:bodyPr>
          <a:lstStyle/>
          <a:p>
            <a:pPr>
              <a:defRPr/>
            </a:pPr>
            <a:r>
              <a:rPr lang="en-ZA" dirty="0">
                <a:solidFill>
                  <a:schemeClr val="tx2"/>
                </a:solidFill>
              </a:rPr>
              <a:t>Gate </a:t>
            </a:r>
            <a:r>
              <a:rPr lang="en-ZA" dirty="0" smtClean="0">
                <a:solidFill>
                  <a:schemeClr val="tx2"/>
                </a:solidFill>
              </a:rPr>
              <a:t>2</a:t>
            </a:r>
            <a:endParaRPr lang="en-GB" dirty="0">
              <a:solidFill>
                <a:schemeClr val="tx2"/>
              </a:solidFill>
            </a:endParaRPr>
          </a:p>
        </p:txBody>
      </p:sp>
      <p:sp>
        <p:nvSpPr>
          <p:cNvPr id="2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Process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Rectangle 2"/>
          <p:cNvSpPr/>
          <p:nvPr/>
        </p:nvSpPr>
        <p:spPr bwMode="auto">
          <a:xfrm>
            <a:off x="171450" y="885291"/>
            <a:ext cx="7696200" cy="520665"/>
          </a:xfrm>
          <a:prstGeom prst="rect">
            <a:avLst/>
          </a:prstGeom>
          <a:noFill/>
          <a:ln w="9525" algn="ctr">
            <a:solidFill>
              <a:schemeClr val="tx2">
                <a:lumMod val="75000"/>
              </a:schemeClr>
            </a:solidFill>
            <a:miter lim="800000"/>
            <a:headEnd/>
            <a:tailEnd/>
          </a:ln>
        </p:spPr>
        <p:txBody>
          <a:bodyPr rtlCol="0" anchor="ctr"/>
          <a:lstStyle/>
          <a:p>
            <a:pPr marL="228600" indent="-228600" algn="l">
              <a:lnSpc>
                <a:spcPct val="135000"/>
              </a:lnSpc>
              <a:spcBef>
                <a:spcPct val="75000"/>
              </a:spcBef>
              <a:spcAft>
                <a:spcPct val="10000"/>
              </a:spcAft>
              <a:buClr>
                <a:schemeClr val="accent1"/>
              </a:buClr>
            </a:pPr>
            <a:r>
              <a:rPr lang="en-ZA" sz="2000" b="1" dirty="0" smtClean="0">
                <a:solidFill>
                  <a:srgbClr val="002060"/>
                </a:solidFill>
                <a:ea typeface="SimSun" pitchFamily="2" charset="-122"/>
              </a:rPr>
              <a:t>Price &amp; BEE Evaluations </a:t>
            </a:r>
            <a:r>
              <a:rPr lang="en-ZA" sz="2000" b="1" dirty="0" smtClean="0">
                <a:solidFill>
                  <a:srgbClr val="002060"/>
                </a:solidFill>
                <a:ea typeface="SimSun" pitchFamily="2" charset="-122"/>
              </a:rPr>
              <a:t>– Refer to par 11.3  </a:t>
            </a:r>
            <a:endParaRPr lang="en-ZA" sz="2000" b="1" dirty="0">
              <a:solidFill>
                <a:srgbClr val="002060"/>
              </a:solidFill>
              <a:ea typeface="SimSun" pitchFamily="2" charset="-122"/>
            </a:endParaRPr>
          </a:p>
        </p:txBody>
      </p:sp>
      <p:graphicFrame>
        <p:nvGraphicFramePr>
          <p:cNvPr id="6" name="Diagram 5"/>
          <p:cNvGraphicFramePr/>
          <p:nvPr>
            <p:extLst>
              <p:ext uri="{D42A27DB-BD31-4B8C-83A1-F6EECF244321}">
                <p14:modId xmlns:p14="http://schemas.microsoft.com/office/powerpoint/2010/main" val="3377585825"/>
              </p:ext>
            </p:extLst>
          </p:nvPr>
        </p:nvGraphicFramePr>
        <p:xfrm>
          <a:off x="171449" y="1397001"/>
          <a:ext cx="8696453" cy="256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Explosion 1 6"/>
          <p:cNvSpPr/>
          <p:nvPr/>
        </p:nvSpPr>
        <p:spPr bwMode="auto">
          <a:xfrm>
            <a:off x="1123950" y="3457575"/>
            <a:ext cx="6381750" cy="2266950"/>
          </a:xfrm>
          <a:prstGeom prst="irregularSeal1">
            <a:avLst/>
          </a:prstGeom>
          <a:noFill/>
          <a:ln w="9525" algn="ctr">
            <a:solidFill>
              <a:schemeClr val="tx2">
                <a:lumMod val="75000"/>
              </a:schemeClr>
            </a:solidFill>
            <a:miter lim="800000"/>
            <a:headEnd/>
            <a:tailEnd/>
          </a:ln>
        </p:spPr>
        <p:txBody>
          <a:bodyPr rtlCol="0" anchor="ctr"/>
          <a:lstStyle/>
          <a:p>
            <a:pPr marL="228600" indent="-228600" algn="ctr">
              <a:lnSpc>
                <a:spcPct val="135000"/>
              </a:lnSpc>
              <a:spcBef>
                <a:spcPct val="75000"/>
              </a:spcBef>
              <a:spcAft>
                <a:spcPct val="10000"/>
              </a:spcAft>
              <a:buClr>
                <a:schemeClr val="accent1"/>
              </a:buClr>
            </a:pPr>
            <a:r>
              <a:rPr lang="en-ZA" sz="1400" b="1" dirty="0" smtClean="0">
                <a:solidFill>
                  <a:srgbClr val="FF0000"/>
                </a:solidFill>
                <a:ea typeface="SimSun" pitchFamily="2" charset="-122"/>
              </a:rPr>
              <a:t>Recommendation to Adjudication Committee</a:t>
            </a:r>
            <a:endParaRPr lang="en-ZA" sz="1400" b="1" dirty="0">
              <a:solidFill>
                <a:srgbClr val="FF0000"/>
              </a:solidFill>
              <a:ea typeface="SimSun" pitchFamily="2" charset="-122"/>
            </a:endParaRPr>
          </a:p>
        </p:txBody>
      </p:sp>
    </p:spTree>
    <p:extLst>
      <p:ext uri="{BB962C8B-B14F-4D97-AF65-F5344CB8AC3E}">
        <p14:creationId xmlns:p14="http://schemas.microsoft.com/office/powerpoint/2010/main" val="36892493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0" y="6648006"/>
            <a:ext cx="862012" cy="184666"/>
          </a:xfrm>
        </p:spPr>
        <p:txBody>
          <a:bodyPr/>
          <a:lstStyle/>
          <a:p>
            <a:pPr algn="ctr">
              <a:defRPr/>
            </a:pPr>
            <a:fld id="{1D46AC71-C261-4AF3-BFB1-CCAEF8821007}" type="slidenum">
              <a:rPr lang="en-ZA" smtClean="0">
                <a:solidFill>
                  <a:schemeClr val="tx1"/>
                </a:solidFill>
              </a:rPr>
              <a:pPr algn="ctr">
                <a:defRPr/>
              </a:pPr>
              <a:t>16</a:t>
            </a:fld>
            <a:endParaRPr lang="en-ZA" dirty="0">
              <a:solidFill>
                <a:schemeClr val="tx1"/>
              </a:solidFill>
            </a:endParaRPr>
          </a:p>
        </p:txBody>
      </p:sp>
      <p:sp>
        <p:nvSpPr>
          <p:cNvPr id="2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Price</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Evaluation</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graphicFrame>
        <p:nvGraphicFramePr>
          <p:cNvPr id="6" name="Diagram 5"/>
          <p:cNvGraphicFramePr/>
          <p:nvPr>
            <p:extLst>
              <p:ext uri="{D42A27DB-BD31-4B8C-83A1-F6EECF244321}">
                <p14:modId xmlns:p14="http://schemas.microsoft.com/office/powerpoint/2010/main" val="1021168747"/>
              </p:ext>
            </p:extLst>
          </p:nvPr>
        </p:nvGraphicFramePr>
        <p:xfrm>
          <a:off x="114299" y="949326"/>
          <a:ext cx="8696453" cy="25654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Rounded Rectangular Callout 1"/>
          <p:cNvSpPr/>
          <p:nvPr/>
        </p:nvSpPr>
        <p:spPr bwMode="auto">
          <a:xfrm>
            <a:off x="1257300" y="3914775"/>
            <a:ext cx="4324350" cy="1657350"/>
          </a:xfrm>
          <a:prstGeom prst="wedgeRoundRectCallout">
            <a:avLst>
              <a:gd name="adj1" fmla="val -41428"/>
              <a:gd name="adj2" fmla="val -114739"/>
              <a:gd name="adj3" fmla="val 16667"/>
            </a:avLst>
          </a:prstGeom>
          <a:noFill/>
          <a:ln w="9525" algn="ctr">
            <a:solidFill>
              <a:schemeClr val="tx2">
                <a:lumMod val="75000"/>
              </a:schemeClr>
            </a:solidFill>
            <a:miter lim="800000"/>
            <a:headEnd/>
            <a:tailEnd/>
          </a:ln>
        </p:spPr>
        <p:txBody>
          <a:bodyPr rtlCol="0" anchor="ctr"/>
          <a:lstStyle/>
          <a:p>
            <a:pPr marL="228600" indent="-228600" algn="ctr">
              <a:lnSpc>
                <a:spcPct val="135000"/>
              </a:lnSpc>
              <a:spcBef>
                <a:spcPct val="75000"/>
              </a:spcBef>
              <a:spcAft>
                <a:spcPct val="10000"/>
              </a:spcAft>
              <a:buClr>
                <a:schemeClr val="accent1"/>
              </a:buClr>
            </a:pPr>
            <a:r>
              <a:rPr lang="en-ZA" b="1" dirty="0" smtClean="0">
                <a:solidFill>
                  <a:schemeClr val="tx2"/>
                </a:solidFill>
                <a:ea typeface="SimSun" pitchFamily="2" charset="-122"/>
              </a:rPr>
              <a:t>Completion of Pricing Schedule</a:t>
            </a:r>
          </a:p>
          <a:p>
            <a:pPr marL="228600" indent="-228600" algn="ctr">
              <a:lnSpc>
                <a:spcPct val="135000"/>
              </a:lnSpc>
              <a:spcBef>
                <a:spcPct val="75000"/>
              </a:spcBef>
              <a:spcAft>
                <a:spcPct val="10000"/>
              </a:spcAft>
              <a:buClr>
                <a:schemeClr val="accent1"/>
              </a:buClr>
            </a:pPr>
            <a:r>
              <a:rPr lang="en-ZA" b="1" dirty="0" smtClean="0">
                <a:solidFill>
                  <a:schemeClr val="tx2"/>
                </a:solidFill>
                <a:ea typeface="SimSun" pitchFamily="2" charset="-122"/>
              </a:rPr>
              <a:t>Annexure B</a:t>
            </a:r>
            <a:endParaRPr lang="en-ZA" b="1" dirty="0" smtClean="0">
              <a:solidFill>
                <a:schemeClr val="tx2"/>
              </a:solidFill>
              <a:ea typeface="SimSun" pitchFamily="2" charset="-122"/>
            </a:endParaRPr>
          </a:p>
        </p:txBody>
      </p:sp>
      <p:graphicFrame>
        <p:nvGraphicFramePr>
          <p:cNvPr id="5" name="Object 4"/>
          <p:cNvGraphicFramePr>
            <a:graphicFrameLocks noChangeAspect="1"/>
          </p:cNvGraphicFramePr>
          <p:nvPr>
            <p:extLst>
              <p:ext uri="{D42A27DB-BD31-4B8C-83A1-F6EECF244321}">
                <p14:modId xmlns:p14="http://schemas.microsoft.com/office/powerpoint/2010/main" val="1288497016"/>
              </p:ext>
            </p:extLst>
          </p:nvPr>
        </p:nvGraphicFramePr>
        <p:xfrm>
          <a:off x="5991225" y="3324225"/>
          <a:ext cx="2711451" cy="2370881"/>
        </p:xfrm>
        <a:graphic>
          <a:graphicData uri="http://schemas.openxmlformats.org/presentationml/2006/ole">
            <mc:AlternateContent xmlns:mc="http://schemas.openxmlformats.org/markup-compatibility/2006">
              <mc:Choice xmlns:v="urn:schemas-microsoft-com:vml" Requires="v">
                <p:oleObj spid="_x0000_s75787" name="Worksheet" r:id="rId9" imgW="11830016" imgH="11839557" progId="Excel.Sheet.12">
                  <p:embed/>
                </p:oleObj>
              </mc:Choice>
              <mc:Fallback>
                <p:oleObj name="Worksheet" r:id="rId9" imgW="11830016" imgH="11839557" progId="Excel.Sheet.12">
                  <p:embed/>
                  <p:pic>
                    <p:nvPicPr>
                      <p:cNvPr id="0" name=""/>
                      <p:cNvPicPr/>
                      <p:nvPr/>
                    </p:nvPicPr>
                    <p:blipFill>
                      <a:blip r:embed="rId10"/>
                      <a:stretch>
                        <a:fillRect/>
                      </a:stretch>
                    </p:blipFill>
                    <p:spPr>
                      <a:xfrm>
                        <a:off x="5991225" y="3324225"/>
                        <a:ext cx="2711451" cy="2370881"/>
                      </a:xfrm>
                      <a:prstGeom prst="rect">
                        <a:avLst/>
                      </a:prstGeom>
                    </p:spPr>
                  </p:pic>
                </p:oleObj>
              </mc:Fallback>
            </mc:AlternateContent>
          </a:graphicData>
        </a:graphic>
      </p:graphicFrame>
    </p:spTree>
    <p:extLst>
      <p:ext uri="{BB962C8B-B14F-4D97-AF65-F5344CB8AC3E}">
        <p14:creationId xmlns:p14="http://schemas.microsoft.com/office/powerpoint/2010/main" val="29847104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48356" y="249317"/>
            <a:ext cx="8853854" cy="261610"/>
          </a:xfrm>
        </p:spPr>
        <p:txBody>
          <a:bodyPr/>
          <a:lstStyle/>
          <a:p>
            <a:r>
              <a:rPr lang="en-ZA" sz="2000" dirty="0" smtClean="0"/>
              <a:t>BEE Evaluation                                                                    SBD 6.1</a:t>
            </a:r>
            <a:endParaRPr lang="en-GB" sz="2000" dirty="0" smtClean="0"/>
          </a:p>
        </p:txBody>
      </p:sp>
      <p:sp>
        <p:nvSpPr>
          <p:cNvPr id="19459" name="TextBox 8"/>
          <p:cNvSpPr txBox="1">
            <a:spLocks noChangeArrowheads="1"/>
          </p:cNvSpPr>
          <p:nvPr/>
        </p:nvSpPr>
        <p:spPr bwMode="auto">
          <a:xfrm>
            <a:off x="102659" y="832796"/>
            <a:ext cx="8931082" cy="3785652"/>
          </a:xfrm>
          <a:prstGeom prst="rect">
            <a:avLst/>
          </a:prstGeom>
          <a:noFill/>
          <a:ln w="9525">
            <a:noFill/>
            <a:miter lim="800000"/>
            <a:headEnd/>
            <a:tailEnd/>
          </a:ln>
        </p:spPr>
        <p:txBody>
          <a:bodyPr wrap="square">
            <a:spAutoFit/>
          </a:bodyPr>
          <a:lstStyle/>
          <a:p>
            <a:pPr algn="just" fontAlgn="base">
              <a:lnSpc>
                <a:spcPct val="150000"/>
              </a:lnSpc>
              <a:spcBef>
                <a:spcPct val="0"/>
              </a:spcBef>
              <a:spcAft>
                <a:spcPct val="0"/>
              </a:spcAft>
              <a:buFont typeface="Wingdings" pitchFamily="2" charset="2"/>
              <a:buNone/>
            </a:pPr>
            <a:r>
              <a:rPr lang="en-ZA" sz="2000" b="1" dirty="0">
                <a:solidFill>
                  <a:srgbClr val="004F87">
                    <a:lumMod val="75000"/>
                  </a:srgbClr>
                </a:solidFill>
              </a:rPr>
              <a:t>B-BBEE points may be allocated to Bidders on submission of documentation or evidence as follows:</a:t>
            </a: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ZA" altLang="zh-TW" sz="2000" b="1" dirty="0">
              <a:solidFill>
                <a:srgbClr val="004F87"/>
              </a:solidFill>
              <a:latin typeface="Tahoma" pitchFamily="34" charset="0"/>
              <a:ea typeface="Times New Roman" pitchFamily="18" charset="0"/>
              <a:cs typeface="Tahoma" pitchFamily="34" charset="0"/>
            </a:endParaRPr>
          </a:p>
          <a:p>
            <a:pPr fontAlgn="base">
              <a:lnSpc>
                <a:spcPct val="150000"/>
              </a:lnSpc>
              <a:spcBef>
                <a:spcPct val="0"/>
              </a:spcBef>
              <a:spcAft>
                <a:spcPct val="0"/>
              </a:spcAft>
              <a:buFont typeface="Wingdings" pitchFamily="2" charset="2"/>
              <a:buNone/>
            </a:pPr>
            <a:endParaRPr lang="en-US" sz="2000" dirty="0">
              <a:solidFill>
                <a:srgbClr val="003366"/>
              </a:solidFill>
              <a:ea typeface="Times New Roman" pitchFamily="18" charset="0"/>
              <a:cs typeface="Tahoma" pitchFamily="34" charset="0"/>
            </a:endParaRPr>
          </a:p>
          <a:p>
            <a:pPr algn="just" fontAlgn="base">
              <a:lnSpc>
                <a:spcPct val="150000"/>
              </a:lnSpc>
              <a:spcBef>
                <a:spcPct val="0"/>
              </a:spcBef>
              <a:spcAft>
                <a:spcPct val="0"/>
              </a:spcAft>
              <a:buFont typeface="Wingdings" pitchFamily="2" charset="2"/>
              <a:buNone/>
            </a:pPr>
            <a:r>
              <a:rPr lang="en-US" sz="2000" dirty="0">
                <a:solidFill>
                  <a:srgbClr val="003366"/>
                </a:solidFill>
                <a:ea typeface="Times New Roman" pitchFamily="18" charset="0"/>
                <a:cs typeface="Tahoma" pitchFamily="34" charset="0"/>
              </a:rPr>
              <a:t>Bidders </a:t>
            </a:r>
            <a:r>
              <a:rPr lang="en-US" sz="2000" b="1" dirty="0">
                <a:solidFill>
                  <a:srgbClr val="003366"/>
                </a:solidFill>
                <a:ea typeface="Times New Roman" pitchFamily="18" charset="0"/>
                <a:cs typeface="Tahoma" pitchFamily="34" charset="0"/>
              </a:rPr>
              <a:t>MUST</a:t>
            </a:r>
            <a:r>
              <a:rPr lang="en-US" sz="2000" dirty="0">
                <a:solidFill>
                  <a:srgbClr val="003366"/>
                </a:solidFill>
                <a:ea typeface="Times New Roman" pitchFamily="18" charset="0"/>
                <a:cs typeface="Tahoma" pitchFamily="34" charset="0"/>
              </a:rPr>
              <a:t> complete and sign the SBD 6.1 form to claim the Bidder’s B-BBEE preference points, failing which, the Bidder will be scored zero.  </a:t>
            </a:r>
            <a:endParaRPr lang="en-ZA" altLang="zh-TW" sz="2000" dirty="0">
              <a:solidFill>
                <a:srgbClr val="004F87"/>
              </a:solidFill>
              <a:latin typeface="Tahoma" pitchFamily="34" charset="0"/>
              <a:ea typeface="Times New Roman" pitchFamily="18" charset="0"/>
              <a:cs typeface="Tahoma"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175292309"/>
              </p:ext>
            </p:extLst>
          </p:nvPr>
        </p:nvGraphicFramePr>
        <p:xfrm>
          <a:off x="176797" y="1974781"/>
          <a:ext cx="8782803" cy="1511060"/>
        </p:xfrm>
        <a:graphic>
          <a:graphicData uri="http://schemas.openxmlformats.org/drawingml/2006/table">
            <a:tbl>
              <a:tblPr firstRow="1" firstCol="1" bandRow="1">
                <a:tableStyleId>{5C22544A-7EE6-4342-B048-85BDC9FD1C3A}</a:tableStyleId>
              </a:tblPr>
              <a:tblGrid>
                <a:gridCol w="4385700"/>
                <a:gridCol w="4397103"/>
              </a:tblGrid>
              <a:tr h="459500">
                <a:tc>
                  <a:txBody>
                    <a:bodyPr/>
                    <a:lstStyle/>
                    <a:p>
                      <a:pPr algn="ctr">
                        <a:lnSpc>
                          <a:spcPct val="115000"/>
                        </a:lnSpc>
                        <a:spcBef>
                          <a:spcPts val="1200"/>
                        </a:spcBef>
                        <a:spcAft>
                          <a:spcPts val="0"/>
                        </a:spcAft>
                        <a:tabLst>
                          <a:tab pos="630555" algn="l"/>
                        </a:tabLst>
                      </a:pPr>
                      <a:r>
                        <a:rPr lang="en-ZA" sz="2000" kern="1600" dirty="0" smtClean="0">
                          <a:solidFill>
                            <a:schemeClr val="tx2"/>
                          </a:solidFill>
                          <a:effectLst/>
                        </a:rPr>
                        <a:t>ADJUDICATION CRITERIA</a:t>
                      </a:r>
                      <a:endParaRPr lang="en-ZA" sz="2000" b="1" kern="1600" dirty="0">
                        <a:solidFill>
                          <a:schemeClr val="tx2"/>
                        </a:solidFill>
                        <a:effectLst/>
                        <a:latin typeface="Times New Roman"/>
                        <a:cs typeface="Times New Roman"/>
                      </a:endParaRPr>
                    </a:p>
                  </a:txBody>
                  <a:tcPr marL="63305" marR="63305" marT="0" marB="0" anchor="ctr"/>
                </a:tc>
                <a:tc>
                  <a:txBody>
                    <a:bodyPr/>
                    <a:lstStyle/>
                    <a:p>
                      <a:pPr algn="ctr">
                        <a:lnSpc>
                          <a:spcPct val="115000"/>
                        </a:lnSpc>
                        <a:spcBef>
                          <a:spcPts val="1200"/>
                        </a:spcBef>
                        <a:spcAft>
                          <a:spcPts val="0"/>
                        </a:spcAft>
                        <a:tabLst>
                          <a:tab pos="630555" algn="l"/>
                        </a:tabLst>
                      </a:pPr>
                      <a:r>
                        <a:rPr lang="en-ZA" sz="2000" kern="1600" dirty="0" smtClean="0">
                          <a:solidFill>
                            <a:schemeClr val="tx2"/>
                          </a:solidFill>
                          <a:effectLst/>
                        </a:rPr>
                        <a:t>POINTS</a:t>
                      </a:r>
                      <a:endParaRPr lang="en-ZA" sz="2000" b="1" kern="1600" dirty="0">
                        <a:solidFill>
                          <a:schemeClr val="tx2"/>
                        </a:solidFill>
                        <a:effectLst/>
                        <a:latin typeface="Times New Roman"/>
                        <a:cs typeface="Times New Roman"/>
                      </a:endParaRPr>
                    </a:p>
                  </a:txBody>
                  <a:tcPr marL="63305" marR="63305" marT="0" marB="0" anchor="ctr"/>
                </a:tc>
              </a:tr>
              <a:tr h="1005763">
                <a:tc>
                  <a:txBody>
                    <a:bodyPr/>
                    <a:lstStyle/>
                    <a:p>
                      <a:pPr algn="just">
                        <a:lnSpc>
                          <a:spcPct val="115000"/>
                        </a:lnSpc>
                        <a:spcBef>
                          <a:spcPts val="1200"/>
                        </a:spcBef>
                        <a:spcAft>
                          <a:spcPts val="0"/>
                        </a:spcAft>
                        <a:tabLst>
                          <a:tab pos="630555" algn="l"/>
                        </a:tabLst>
                      </a:pPr>
                      <a:r>
                        <a:rPr lang="en-ZA" sz="2000" b="0" kern="1600" dirty="0" smtClean="0">
                          <a:solidFill>
                            <a:schemeClr val="tx2"/>
                          </a:solidFill>
                          <a:effectLst/>
                        </a:rPr>
                        <a:t>A </a:t>
                      </a:r>
                      <a:r>
                        <a:rPr lang="en-ZA" sz="2000" b="0" kern="1600" dirty="0">
                          <a:solidFill>
                            <a:schemeClr val="tx2"/>
                          </a:solidFill>
                          <a:effectLst/>
                        </a:rPr>
                        <a:t>duly completed Preference Point Claim Form: SBD 6.1 and a </a:t>
                      </a:r>
                      <a:r>
                        <a:rPr lang="en-ZA" sz="2000" b="0" kern="1600" dirty="0" smtClean="0">
                          <a:solidFill>
                            <a:schemeClr val="tx2"/>
                          </a:solidFill>
                          <a:effectLst/>
                        </a:rPr>
                        <a:t>B-BBEE Certificate</a:t>
                      </a:r>
                      <a:r>
                        <a:rPr lang="en-ZA" sz="2000" b="0" kern="1600" dirty="0">
                          <a:solidFill>
                            <a:schemeClr val="tx2"/>
                          </a:solidFill>
                          <a:effectLst/>
                        </a:rPr>
                        <a:t>.</a:t>
                      </a:r>
                      <a:endParaRPr lang="en-ZA" sz="2000" b="0" kern="1600" dirty="0">
                        <a:solidFill>
                          <a:schemeClr val="tx2"/>
                        </a:solidFill>
                        <a:effectLst/>
                        <a:latin typeface="Times New Roman"/>
                        <a:cs typeface="Times New Roman"/>
                      </a:endParaRPr>
                    </a:p>
                  </a:txBody>
                  <a:tcPr marL="63305" marR="63305" marT="0" marB="0"/>
                </a:tc>
                <a:tc>
                  <a:txBody>
                    <a:bodyPr/>
                    <a:lstStyle/>
                    <a:p>
                      <a:pPr algn="ctr">
                        <a:lnSpc>
                          <a:spcPct val="115000"/>
                        </a:lnSpc>
                        <a:spcBef>
                          <a:spcPts val="1200"/>
                        </a:spcBef>
                        <a:spcAft>
                          <a:spcPts val="0"/>
                        </a:spcAft>
                        <a:tabLst>
                          <a:tab pos="630555" algn="l"/>
                        </a:tabLst>
                      </a:pPr>
                      <a:r>
                        <a:rPr lang="en-ZA" sz="2000" kern="1600" dirty="0">
                          <a:solidFill>
                            <a:schemeClr val="tx2"/>
                          </a:solidFill>
                          <a:effectLst/>
                        </a:rPr>
                        <a:t> </a:t>
                      </a:r>
                    </a:p>
                    <a:p>
                      <a:pPr algn="ctr">
                        <a:lnSpc>
                          <a:spcPct val="115000"/>
                        </a:lnSpc>
                        <a:spcBef>
                          <a:spcPts val="1200"/>
                        </a:spcBef>
                        <a:spcAft>
                          <a:spcPts val="0"/>
                        </a:spcAft>
                        <a:tabLst>
                          <a:tab pos="630555" algn="l"/>
                        </a:tabLst>
                      </a:pPr>
                      <a:r>
                        <a:rPr lang="en-ZA" sz="2000" b="0" kern="1600" dirty="0" smtClean="0">
                          <a:solidFill>
                            <a:schemeClr val="tx2"/>
                          </a:solidFill>
                          <a:effectLst/>
                          <a:latin typeface="+mn-lt"/>
                          <a:cs typeface="+mn-cs"/>
                        </a:rPr>
                        <a:t>20</a:t>
                      </a:r>
                      <a:endParaRPr lang="en-ZA" sz="2000" b="1" kern="1600" dirty="0">
                        <a:solidFill>
                          <a:schemeClr val="tx2"/>
                        </a:solidFill>
                        <a:effectLst/>
                        <a:latin typeface="Times New Roman"/>
                        <a:cs typeface="Times New Roman"/>
                      </a:endParaRPr>
                    </a:p>
                  </a:txBody>
                  <a:tcPr marL="63305" marR="63305" marT="0" marB="0"/>
                </a:tc>
              </a:tr>
            </a:tbl>
          </a:graphicData>
        </a:graphic>
      </p:graphicFrame>
      <p:sp>
        <p:nvSpPr>
          <p:cNvPr id="6" name="Slide Number Placeholder 2"/>
          <p:cNvSpPr txBox="1">
            <a:spLocks/>
          </p:cNvSpPr>
          <p:nvPr/>
        </p:nvSpPr>
        <p:spPr>
          <a:xfrm>
            <a:off x="6864668" y="6496239"/>
            <a:ext cx="862012" cy="184666"/>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endParaRPr lang="en-ZA" sz="1400" dirty="0">
              <a:solidFill>
                <a:srgbClr val="000000"/>
              </a:solidFill>
            </a:endParaRPr>
          </a:p>
        </p:txBody>
      </p:sp>
      <p:sp>
        <p:nvSpPr>
          <p:cNvPr id="2" name="Rectangle 1"/>
          <p:cNvSpPr/>
          <p:nvPr/>
        </p:nvSpPr>
        <p:spPr>
          <a:xfrm>
            <a:off x="7413968" y="6512934"/>
            <a:ext cx="354584" cy="276999"/>
          </a:xfrm>
          <a:prstGeom prst="rect">
            <a:avLst/>
          </a:prstGeom>
        </p:spPr>
        <p:txBody>
          <a:bodyPr wrap="none">
            <a:spAutoFit/>
          </a:bodyPr>
          <a:lstStyle/>
          <a:p>
            <a:pPr lvl="0"/>
            <a:fld id="{25B0C65C-ACB3-41B3-B9D6-603EB25AD180}" type="slidenum">
              <a:rPr lang="en-ZA" sz="1200">
                <a:solidFill>
                  <a:srgbClr val="000000"/>
                </a:solidFill>
              </a:rPr>
              <a:pPr lvl="0"/>
              <a:t>17</a:t>
            </a:fld>
            <a:endParaRPr lang="en-ZA" sz="1400" dirty="0">
              <a:solidFill>
                <a:srgbClr val="000000"/>
              </a:solidFill>
            </a:endParaRPr>
          </a:p>
        </p:txBody>
      </p:sp>
    </p:spTree>
    <p:extLst>
      <p:ext uri="{BB962C8B-B14F-4D97-AF65-F5344CB8AC3E}">
        <p14:creationId xmlns:p14="http://schemas.microsoft.com/office/powerpoint/2010/main" val="103884274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880134" y="-3175"/>
            <a:ext cx="35266" cy="184666"/>
          </a:xfrm>
        </p:spPr>
        <p:txBody>
          <a:bodyPr/>
          <a:lstStyle/>
          <a:p>
            <a:pPr>
              <a:defRPr/>
            </a:pPr>
            <a:fld id="{6EBFA4D0-3530-4B6B-9F3B-7DF38293B480}" type="slidenum">
              <a:rPr lang="en-GB" smtClean="0">
                <a:solidFill>
                  <a:srgbClr val="6AAED8"/>
                </a:solidFill>
              </a:rPr>
              <a:pPr>
                <a:defRPr/>
              </a:pPr>
              <a:t>18</a:t>
            </a:fld>
            <a:endParaRPr lang="en-GB" dirty="0">
              <a:solidFill>
                <a:srgbClr val="6AAED8"/>
              </a:solidFill>
            </a:endParaRPr>
          </a:p>
        </p:txBody>
      </p:sp>
      <p:graphicFrame>
        <p:nvGraphicFramePr>
          <p:cNvPr id="58370" name="Object 2"/>
          <p:cNvGraphicFramePr>
            <a:graphicFrameLocks noChangeAspect="1"/>
          </p:cNvGraphicFramePr>
          <p:nvPr>
            <p:extLst>
              <p:ext uri="{D42A27DB-BD31-4B8C-83A1-F6EECF244321}">
                <p14:modId xmlns:p14="http://schemas.microsoft.com/office/powerpoint/2010/main" val="1080320776"/>
              </p:ext>
            </p:extLst>
          </p:nvPr>
        </p:nvGraphicFramePr>
        <p:xfrm>
          <a:off x="219808" y="831851"/>
          <a:ext cx="8944708" cy="10983913"/>
        </p:xfrm>
        <a:graphic>
          <a:graphicData uri="http://schemas.openxmlformats.org/presentationml/2006/ole">
            <mc:AlternateContent xmlns:mc="http://schemas.openxmlformats.org/markup-compatibility/2006">
              <mc:Choice xmlns:v="urn:schemas-microsoft-com:vml" Requires="v">
                <p:oleObj spid="_x0000_s74764" name="Document" r:id="rId4" imgW="6698864" imgH="7593209" progId="Word.Document.12">
                  <p:embed/>
                </p:oleObj>
              </mc:Choice>
              <mc:Fallback>
                <p:oleObj name="Document" r:id="rId4" imgW="6698864" imgH="7593209" progId="Word.Document.12">
                  <p:embed/>
                  <p:pic>
                    <p:nvPicPr>
                      <p:cNvPr id="0" name=""/>
                      <p:cNvPicPr>
                        <a:picLocks noChangeAspect="1" noChangeArrowheads="1"/>
                      </p:cNvPicPr>
                      <p:nvPr/>
                    </p:nvPicPr>
                    <p:blipFill>
                      <a:blip r:embed="rId5"/>
                      <a:srcRect/>
                      <a:stretch>
                        <a:fillRect/>
                      </a:stretch>
                    </p:blipFill>
                    <p:spPr bwMode="auto">
                      <a:xfrm>
                        <a:off x="219808" y="831851"/>
                        <a:ext cx="8944708" cy="1098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Title 1"/>
          <p:cNvSpPr txBox="1">
            <a:spLocks/>
          </p:cNvSpPr>
          <p:nvPr/>
        </p:nvSpPr>
        <p:spPr>
          <a:xfrm>
            <a:off x="0" y="285750"/>
            <a:ext cx="9144000" cy="261938"/>
          </a:xfrm>
          <a:prstGeom prst="rect">
            <a:avLst/>
          </a:prstGeom>
        </p:spPr>
        <p:txBody>
          <a:bodyPr lIns="360000"/>
          <a:lstStyle/>
          <a:p>
            <a:pPr fontAlgn="base">
              <a:lnSpc>
                <a:spcPct val="85000"/>
              </a:lnSpc>
              <a:spcBef>
                <a:spcPct val="0"/>
              </a:spcBef>
              <a:spcAft>
                <a:spcPct val="0"/>
              </a:spcAft>
              <a:defRPr/>
            </a:pPr>
            <a:r>
              <a:rPr lang="en-ZA" sz="2000" b="1" dirty="0">
                <a:solidFill>
                  <a:srgbClr val="FFFFFF"/>
                </a:solidFill>
                <a:effectLst>
                  <a:outerShdw blurRad="38100" dist="38100" dir="2700000" algn="tl">
                    <a:srgbClr val="000000">
                      <a:alpha val="43137"/>
                    </a:srgbClr>
                  </a:outerShdw>
                </a:effectLst>
              </a:rPr>
              <a:t>B-BBEE Key Sections to complete in SBD</a:t>
            </a:r>
          </a:p>
        </p:txBody>
      </p:sp>
      <p:sp>
        <p:nvSpPr>
          <p:cNvPr id="6"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18</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35410835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3" y="1196754"/>
            <a:ext cx="7848872" cy="4739759"/>
          </a:xfrm>
          <a:prstGeom prst="rect">
            <a:avLst/>
          </a:prstGeom>
        </p:spPr>
        <p:txBody>
          <a:bodyPr wrap="square">
            <a:spAutoFit/>
          </a:bodyPr>
          <a:lstStyle/>
          <a:p>
            <a:endParaRPr lang="en-ZA" sz="2000" dirty="0">
              <a:solidFill>
                <a:schemeClr val="tx2"/>
              </a:solidFill>
            </a:endParaRPr>
          </a:p>
          <a:p>
            <a:pPr marL="0" lvl="1"/>
            <a:r>
              <a:rPr lang="en-ZA" sz="2000" dirty="0" smtClean="0">
                <a:solidFill>
                  <a:schemeClr val="tx2"/>
                </a:solidFill>
              </a:rPr>
              <a:t>Section 1.6 SBD 6.1 states..</a:t>
            </a:r>
            <a:r>
              <a:rPr lang="en-GB" dirty="0"/>
              <a:t> </a:t>
            </a:r>
            <a:r>
              <a:rPr lang="en-GB" sz="2000" dirty="0">
                <a:solidFill>
                  <a:schemeClr val="tx2"/>
                </a:solidFill>
              </a:rPr>
              <a:t>The purchaser reserves the right to require of a bidder, either before a bid is adjudicated or at any time subsequently, to substantiate any claim in regard to preferences, in any manner required by the purchaser.</a:t>
            </a:r>
            <a:endParaRPr lang="en-ZA" sz="2000" dirty="0">
              <a:solidFill>
                <a:schemeClr val="tx2"/>
              </a:solidFill>
            </a:endParaRPr>
          </a:p>
          <a:p>
            <a:endParaRPr lang="en-ZA" sz="2000" dirty="0" smtClean="0">
              <a:solidFill>
                <a:schemeClr val="tx2"/>
              </a:solidFill>
            </a:endParaRPr>
          </a:p>
          <a:p>
            <a:endParaRPr lang="en-ZA" sz="2000" dirty="0">
              <a:solidFill>
                <a:schemeClr val="tx2"/>
              </a:solidFill>
            </a:endParaRPr>
          </a:p>
          <a:p>
            <a:r>
              <a:rPr lang="en-ZA" b="1" dirty="0" smtClean="0">
                <a:solidFill>
                  <a:schemeClr val="tx2"/>
                </a:solidFill>
              </a:rPr>
              <a:t>SARS reserves the right to request that bidders submit their Black ownership and turnover information in support of their Affidavits.</a:t>
            </a:r>
            <a:endParaRPr lang="en-ZA" b="1" dirty="0">
              <a:solidFill>
                <a:schemeClr val="tx2"/>
              </a:solidFill>
            </a:endParaRPr>
          </a:p>
          <a:p>
            <a:endParaRPr lang="en-ZA" dirty="0" smtClean="0">
              <a:solidFill>
                <a:schemeClr val="tx2"/>
              </a:solidFill>
            </a:endParaRPr>
          </a:p>
          <a:p>
            <a:endParaRPr lang="en-ZA" dirty="0"/>
          </a:p>
          <a:p>
            <a:endParaRPr lang="en-ZA" dirty="0" smtClean="0"/>
          </a:p>
          <a:p>
            <a:endParaRPr lang="en-ZA" dirty="0"/>
          </a:p>
          <a:p>
            <a:endParaRPr lang="en-ZA" dirty="0" smtClean="0"/>
          </a:p>
          <a:p>
            <a:endParaRPr lang="en-ZA" dirty="0"/>
          </a:p>
          <a:p>
            <a:endParaRPr lang="en-ZA" dirty="0"/>
          </a:p>
        </p:txBody>
      </p:sp>
      <p:sp>
        <p:nvSpPr>
          <p:cNvPr id="5" name="Slide Number Placeholder 2"/>
          <p:cNvSpPr txBox="1">
            <a:spLocks/>
          </p:cNvSpPr>
          <p:nvPr/>
        </p:nvSpPr>
        <p:spPr>
          <a:xfrm>
            <a:off x="7449528" y="6542800"/>
            <a:ext cx="431006" cy="296862"/>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19</a:t>
            </a:fld>
            <a:endParaRPr lang="en-ZA" sz="1200" dirty="0">
              <a:solidFill>
                <a:srgbClr val="000000"/>
              </a:solidFill>
            </a:endParaRPr>
          </a:p>
        </p:txBody>
      </p:sp>
      <p:sp>
        <p:nvSpPr>
          <p:cNvPr id="6" name="Title 1"/>
          <p:cNvSpPr txBox="1">
            <a:spLocks/>
          </p:cNvSpPr>
          <p:nvPr/>
        </p:nvSpPr>
        <p:spPr>
          <a:xfrm>
            <a:off x="0" y="285750"/>
            <a:ext cx="9144000" cy="261938"/>
          </a:xfrm>
          <a:prstGeom prst="rect">
            <a:avLst/>
          </a:prstGeom>
        </p:spPr>
        <p:txBody>
          <a:bodyPr lIns="360000"/>
          <a:lstStyle/>
          <a:p>
            <a:pPr lvl="0">
              <a:lnSpc>
                <a:spcPct val="85000"/>
              </a:lnSpc>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BEE</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Evaluation                                      </a:t>
            </a:r>
            <a:r>
              <a:rPr lang="en-ZA" sz="2000" b="1" dirty="0" smtClean="0">
                <a:solidFill>
                  <a:schemeClr val="bg1"/>
                </a:solidFill>
              </a:rPr>
              <a:t>Use </a:t>
            </a:r>
            <a:r>
              <a:rPr lang="en-ZA" sz="2000" b="1" dirty="0">
                <a:solidFill>
                  <a:schemeClr val="bg1"/>
                </a:solidFill>
              </a:rPr>
              <a:t>and acceptance of Affidavits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ndParaRPr>
          </a:p>
        </p:txBody>
      </p:sp>
    </p:spTree>
    <p:extLst>
      <p:ext uri="{BB962C8B-B14F-4D97-AF65-F5344CB8AC3E}">
        <p14:creationId xmlns:p14="http://schemas.microsoft.com/office/powerpoint/2010/main" val="1423959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val="2998892081"/>
              </p:ext>
            </p:extLst>
          </p:nvPr>
        </p:nvGraphicFramePr>
        <p:xfrm>
          <a:off x="47625" y="762000"/>
          <a:ext cx="9048750" cy="5420005"/>
        </p:xfrm>
        <a:graphic>
          <a:graphicData uri="http://schemas.openxmlformats.org/drawingml/2006/table">
            <a:tbl>
              <a:tblPr firstRow="1" bandRow="1">
                <a:tableStyleId>{5C22544A-7EE6-4342-B048-85BDC9FD1C3A}</a:tableStyleId>
              </a:tblPr>
              <a:tblGrid>
                <a:gridCol w="9048750"/>
              </a:tblGrid>
              <a:tr h="422891">
                <a:tc>
                  <a:txBody>
                    <a:bodyPr/>
                    <a:lstStyle/>
                    <a:p>
                      <a:pPr algn="ctr"/>
                      <a:r>
                        <a:rPr lang="en-ZA" sz="2000" dirty="0" smtClean="0"/>
                        <a:t>Procurement</a:t>
                      </a:r>
                      <a:endParaRPr lang="en-ZA" sz="2000" dirty="0"/>
                    </a:p>
                  </a:txBody>
                  <a:tcPr marL="84406" marR="84406">
                    <a:solidFill>
                      <a:schemeClr val="tx2"/>
                    </a:solidFill>
                  </a:tcPr>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Senior Manager</a:t>
                      </a:r>
                      <a:r>
                        <a:rPr lang="en-ZA" sz="1600" kern="1200" baseline="0" dirty="0" smtClean="0">
                          <a:solidFill>
                            <a:schemeClr val="tx2"/>
                          </a:solidFill>
                          <a:latin typeface="+mn-lt"/>
                          <a:ea typeface="+mn-ea"/>
                          <a:cs typeface="+mn-cs"/>
                        </a:rPr>
                        <a:t>: Professional Services</a:t>
                      </a:r>
                      <a:endParaRPr lang="en-ZA" sz="1600" kern="1200" dirty="0" smtClean="0">
                        <a:solidFill>
                          <a:schemeClr val="tx2"/>
                        </a:solidFill>
                        <a:latin typeface="+mn-lt"/>
                        <a:ea typeface="+mn-ea"/>
                        <a:cs typeface="+mn-cs"/>
                      </a:endParaRPr>
                    </a:p>
                  </a:txBody>
                  <a:tcPr marL="84406" marR="84406"/>
                </a:tc>
              </a:tr>
              <a:tr h="425917">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ZA" sz="1600" kern="1200" dirty="0" smtClean="0">
                          <a:solidFill>
                            <a:schemeClr val="tx2"/>
                          </a:solidFill>
                          <a:latin typeface="+mn-lt"/>
                          <a:ea typeface="+mn-ea"/>
                          <a:cs typeface="+mn-cs"/>
                        </a:rPr>
                        <a:t>Manager: Projects</a:t>
                      </a:r>
                    </a:p>
                  </a:txBody>
                  <a:tcPr marL="84406" marR="84406"/>
                </a:tc>
              </a:tr>
              <a:tr h="334466">
                <a:tc>
                  <a:txBody>
                    <a:bodyPr/>
                    <a:lstStyle/>
                    <a:p>
                      <a:r>
                        <a:rPr lang="en-ZA" sz="1600" dirty="0" smtClean="0">
                          <a:solidFill>
                            <a:schemeClr val="tx2"/>
                          </a:solidFill>
                        </a:rPr>
                        <a:t>Sourcing Lead</a:t>
                      </a:r>
                      <a:r>
                        <a:rPr lang="en-ZA" sz="1600" baseline="0" dirty="0" smtClean="0">
                          <a:solidFill>
                            <a:schemeClr val="tx2"/>
                          </a:solidFill>
                        </a:rPr>
                        <a:t>: </a:t>
                      </a:r>
                      <a:r>
                        <a:rPr lang="en-ZA" sz="1600" baseline="0" dirty="0" smtClean="0">
                          <a:solidFill>
                            <a:schemeClr val="tx2"/>
                          </a:solidFill>
                        </a:rPr>
                        <a:t>Professional Services</a:t>
                      </a:r>
                      <a:endParaRPr lang="en-ZA" sz="1600" dirty="0">
                        <a:solidFill>
                          <a:schemeClr val="tx2"/>
                        </a:solidFill>
                      </a:endParaRPr>
                    </a:p>
                  </a:txBody>
                  <a:tcPr marL="84406" marR="84406"/>
                </a:tc>
              </a:tr>
              <a:tr h="328241">
                <a:tc>
                  <a:txBody>
                    <a:bodyPr/>
                    <a:lstStyle/>
                    <a:p>
                      <a:r>
                        <a:rPr lang="en-ZA" sz="1600" dirty="0" smtClean="0">
                          <a:solidFill>
                            <a:schemeClr val="tx2"/>
                          </a:solidFill>
                        </a:rPr>
                        <a:t>Finance</a:t>
                      </a:r>
                      <a:r>
                        <a:rPr lang="en-ZA" sz="1600" baseline="0" dirty="0" smtClean="0">
                          <a:solidFill>
                            <a:schemeClr val="tx2"/>
                          </a:solidFill>
                        </a:rPr>
                        <a:t> Evaluator: Value Delivery Plan</a:t>
                      </a:r>
                      <a:endParaRPr lang="en-ZA" sz="1600" dirty="0">
                        <a:solidFill>
                          <a:schemeClr val="tx2"/>
                        </a:solidFill>
                      </a:endParaRPr>
                    </a:p>
                  </a:txBody>
                  <a:tcPr marL="84406" marR="84406"/>
                </a:tc>
              </a:tr>
              <a:tr h="328241">
                <a:tc>
                  <a:txBody>
                    <a:bodyPr/>
                    <a:lstStyle/>
                    <a:p>
                      <a:r>
                        <a:rPr lang="en-ZA" sz="1600" dirty="0" smtClean="0">
                          <a:solidFill>
                            <a:schemeClr val="tx2"/>
                          </a:solidFill>
                        </a:rPr>
                        <a:t>BBBEE Specialist: Support Services</a:t>
                      </a:r>
                      <a:endParaRPr lang="en-ZA" sz="1600" dirty="0">
                        <a:solidFill>
                          <a:schemeClr val="tx2"/>
                        </a:solidFill>
                      </a:endParaRPr>
                    </a:p>
                  </a:txBody>
                  <a:tcPr marL="84406" marR="84406"/>
                </a:tc>
              </a:tr>
              <a:tr h="328241">
                <a:tc>
                  <a:txBody>
                    <a:bodyPr/>
                    <a:lstStyle/>
                    <a:p>
                      <a:r>
                        <a:rPr lang="en-ZA" sz="1600" dirty="0" smtClean="0">
                          <a:solidFill>
                            <a:schemeClr val="tx2"/>
                          </a:solidFill>
                        </a:rPr>
                        <a:t>Operations Specialist</a:t>
                      </a:r>
                      <a:r>
                        <a:rPr lang="en-ZA" sz="1600" baseline="0" dirty="0" smtClean="0">
                          <a:solidFill>
                            <a:schemeClr val="tx2"/>
                          </a:solidFill>
                        </a:rPr>
                        <a:t>: G</a:t>
                      </a:r>
                      <a:r>
                        <a:rPr lang="en-ZA" sz="1600" dirty="0" smtClean="0">
                          <a:solidFill>
                            <a:schemeClr val="tx2"/>
                          </a:solidFill>
                        </a:rPr>
                        <a:t>overnance,</a:t>
                      </a:r>
                      <a:r>
                        <a:rPr lang="en-ZA" sz="1600" baseline="0" dirty="0" smtClean="0">
                          <a:solidFill>
                            <a:schemeClr val="tx2"/>
                          </a:solidFill>
                        </a:rPr>
                        <a:t> Compliance &amp; Risk</a:t>
                      </a:r>
                      <a:endParaRPr lang="en-ZA" sz="1600" dirty="0">
                        <a:solidFill>
                          <a:schemeClr val="tx2"/>
                        </a:solidFill>
                      </a:endParaRPr>
                    </a:p>
                  </a:txBody>
                  <a:tcPr marL="84406" marR="84406"/>
                </a:tc>
              </a:tr>
              <a:tr h="387922">
                <a:tc>
                  <a:txBody>
                    <a:bodyPr/>
                    <a:lstStyle/>
                    <a:p>
                      <a:pPr marL="0" algn="ctr" defTabSz="932962" rtl="0" eaLnBrk="1" latinLnBrk="0" hangingPunct="1"/>
                      <a:r>
                        <a:rPr lang="en-ZA" sz="2000" b="1" kern="1200" baseline="0" dirty="0" smtClean="0">
                          <a:solidFill>
                            <a:schemeClr val="bg1"/>
                          </a:solidFill>
                          <a:latin typeface="+mn-lt"/>
                          <a:ea typeface="+mn-ea"/>
                          <a:cs typeface="+mn-cs"/>
                        </a:rPr>
                        <a:t>Finance</a:t>
                      </a:r>
                      <a:endParaRPr lang="en-ZA" sz="2000" b="1" kern="1200" dirty="0">
                        <a:solidFill>
                          <a:schemeClr val="bg1"/>
                        </a:solidFill>
                        <a:latin typeface="+mn-lt"/>
                        <a:ea typeface="+mn-ea"/>
                        <a:cs typeface="+mn-cs"/>
                      </a:endParaRPr>
                    </a:p>
                  </a:txBody>
                  <a:tcPr marL="84406" marR="84406">
                    <a:solidFill>
                      <a:schemeClr val="tx2"/>
                    </a:solidFill>
                  </a:tcPr>
                </a:tc>
              </a:tr>
              <a:tr h="328241">
                <a:tc>
                  <a:txBody>
                    <a:bodyPr/>
                    <a:lstStyle/>
                    <a:p>
                      <a:r>
                        <a:rPr lang="en-ZA" sz="1600" dirty="0" smtClean="0">
                          <a:solidFill>
                            <a:schemeClr val="tx2"/>
                          </a:solidFill>
                        </a:rPr>
                        <a:t>Specialist:</a:t>
                      </a:r>
                      <a:r>
                        <a:rPr lang="en-ZA" sz="1600" baseline="0" dirty="0" smtClean="0">
                          <a:solidFill>
                            <a:schemeClr val="tx2"/>
                          </a:solidFill>
                        </a:rPr>
                        <a:t> Travel Management </a:t>
                      </a:r>
                      <a:endParaRPr lang="en-ZA" sz="1600" dirty="0">
                        <a:solidFill>
                          <a:schemeClr val="tx2"/>
                        </a:solidFill>
                      </a:endParaRPr>
                    </a:p>
                  </a:txBody>
                  <a:tcPr marL="84406" marR="84406"/>
                </a:tc>
              </a:tr>
              <a:tr h="328241">
                <a:tc>
                  <a:txBody>
                    <a:bodyPr/>
                    <a:lstStyle/>
                    <a:p>
                      <a:r>
                        <a:rPr lang="en-ZA" sz="1600" dirty="0" smtClean="0">
                          <a:solidFill>
                            <a:schemeClr val="tx2"/>
                          </a:solidFill>
                        </a:rPr>
                        <a:t>Administrator</a:t>
                      </a:r>
                      <a:r>
                        <a:rPr lang="en-ZA" sz="1600" baseline="0" dirty="0" smtClean="0">
                          <a:solidFill>
                            <a:schemeClr val="tx2"/>
                          </a:solidFill>
                        </a:rPr>
                        <a:t>: Finance </a:t>
                      </a:r>
                      <a:endParaRPr lang="en-ZA" sz="1600" dirty="0">
                        <a:solidFill>
                          <a:schemeClr val="tx2"/>
                        </a:solidFill>
                      </a:endParaRPr>
                    </a:p>
                  </a:txBody>
                  <a:tcPr marL="84406" marR="84406"/>
                </a:tc>
              </a:tr>
              <a:tr h="328241">
                <a:tc>
                  <a:txBody>
                    <a:bodyPr/>
                    <a:lstStyle/>
                    <a:p>
                      <a:r>
                        <a:rPr lang="en-ZA" sz="1600" dirty="0" smtClean="0">
                          <a:solidFill>
                            <a:schemeClr val="tx2"/>
                          </a:solidFill>
                        </a:rPr>
                        <a:t>Specialist</a:t>
                      </a:r>
                      <a:r>
                        <a:rPr lang="en-ZA" sz="1600" baseline="0" dirty="0" smtClean="0">
                          <a:solidFill>
                            <a:schemeClr val="tx2"/>
                          </a:solidFill>
                        </a:rPr>
                        <a:t>: Management Accounting Analysis </a:t>
                      </a:r>
                      <a:endParaRPr lang="en-ZA" sz="1600" dirty="0">
                        <a:solidFill>
                          <a:schemeClr val="tx2"/>
                        </a:solidFill>
                      </a:endParaRPr>
                    </a:p>
                  </a:txBody>
                  <a:tcPr marL="84406" marR="84406"/>
                </a:tc>
              </a:tr>
              <a:tr h="328241">
                <a:tc>
                  <a:txBody>
                    <a:bodyPr/>
                    <a:lstStyle/>
                    <a:p>
                      <a:r>
                        <a:rPr lang="en-ZA" sz="1600" dirty="0" smtClean="0">
                          <a:solidFill>
                            <a:schemeClr val="tx2"/>
                          </a:solidFill>
                        </a:rPr>
                        <a:t>Senior Manager</a:t>
                      </a:r>
                      <a:r>
                        <a:rPr lang="en-ZA" sz="1600" dirty="0" smtClean="0">
                          <a:solidFill>
                            <a:schemeClr val="tx2"/>
                          </a:solidFill>
                        </a:rPr>
                        <a:t>:</a:t>
                      </a:r>
                      <a:r>
                        <a:rPr lang="en-ZA" sz="1600" baseline="0" dirty="0" smtClean="0">
                          <a:solidFill>
                            <a:schemeClr val="tx2"/>
                          </a:solidFill>
                        </a:rPr>
                        <a:t> Finance</a:t>
                      </a:r>
                      <a:endParaRPr lang="en-ZA" sz="1600" dirty="0">
                        <a:solidFill>
                          <a:schemeClr val="tx2"/>
                        </a:solidFill>
                      </a:endParaRPr>
                    </a:p>
                  </a:txBody>
                  <a:tcPr marL="84406" marR="84406"/>
                </a:tc>
              </a:tr>
              <a:tr h="328241">
                <a:tc>
                  <a:txBody>
                    <a:bodyPr/>
                    <a:lstStyle/>
                    <a:p>
                      <a:r>
                        <a:rPr lang="en-ZA" sz="1600" dirty="0" smtClean="0">
                          <a:solidFill>
                            <a:schemeClr val="tx2"/>
                          </a:solidFill>
                        </a:rPr>
                        <a:t>CA Graduate</a:t>
                      </a:r>
                      <a:endParaRPr lang="en-ZA" sz="1600" dirty="0">
                        <a:solidFill>
                          <a:schemeClr val="tx2"/>
                        </a:solidFill>
                      </a:endParaRPr>
                    </a:p>
                  </a:txBody>
                  <a:tcPr marL="84406" marR="84406"/>
                </a:tc>
              </a:tr>
              <a:tr h="387922">
                <a:tc>
                  <a:txBody>
                    <a:bodyPr/>
                    <a:lstStyle/>
                    <a:p>
                      <a:pPr algn="ctr"/>
                      <a:r>
                        <a:rPr lang="en-ZA" sz="2000" b="1" dirty="0" smtClean="0">
                          <a:solidFill>
                            <a:schemeClr val="bg1"/>
                          </a:solidFill>
                        </a:rPr>
                        <a:t>Corporate Legal Services</a:t>
                      </a:r>
                      <a:endParaRPr lang="en-ZA" sz="2000" b="1" dirty="0">
                        <a:solidFill>
                          <a:schemeClr val="bg1"/>
                        </a:solidFill>
                      </a:endParaRPr>
                    </a:p>
                  </a:txBody>
                  <a:tcPr marL="84406" marR="84406">
                    <a:solidFill>
                      <a:schemeClr val="tx2"/>
                    </a:solidFill>
                  </a:tcPr>
                </a:tc>
              </a:tr>
              <a:tr h="328241">
                <a:tc>
                  <a:txBody>
                    <a:bodyPr/>
                    <a:lstStyle/>
                    <a:p>
                      <a:r>
                        <a:rPr lang="en-ZA" sz="1600" baseline="0" dirty="0" smtClean="0">
                          <a:solidFill>
                            <a:schemeClr val="tx2"/>
                          </a:solidFill>
                        </a:rPr>
                        <a:t>Legal Specialist</a:t>
                      </a:r>
                      <a:endParaRPr lang="en-ZA" sz="1600" dirty="0">
                        <a:solidFill>
                          <a:schemeClr val="tx2"/>
                        </a:solidFill>
                      </a:endParaRPr>
                    </a:p>
                  </a:txBody>
                  <a:tcPr marL="84406" marR="84406"/>
                </a:tc>
              </a:tr>
            </a:tbl>
          </a:graphicData>
        </a:graphic>
      </p:graphicFrame>
      <p:sp>
        <p:nvSpPr>
          <p:cNvPr id="5" name="Title 1"/>
          <p:cNvSpPr txBox="1">
            <a:spLocks/>
          </p:cNvSpPr>
          <p:nvPr/>
        </p:nvSpPr>
        <p:spPr bwMode="gray">
          <a:xfrm>
            <a:off x="0" y="311944"/>
            <a:ext cx="9144000" cy="261938"/>
          </a:xfrm>
          <a:prstGeom prst="rect">
            <a:avLst/>
          </a:prstGeom>
          <a:noFill/>
          <a:ln w="9525">
            <a:noFill/>
            <a:miter lim="800000"/>
            <a:headEnd/>
            <a:tailEnd/>
          </a:ln>
        </p:spPr>
        <p:txBody>
          <a:bodyPr vert="horz" wrap="square" lIns="360000" tIns="0" rIns="0" bIns="0" numCol="1" anchor="ctr" anchorCtr="0" compatLnSpc="1">
            <a:prstTxWarp prst="textNoShape">
              <a:avLst/>
            </a:prstTxWarp>
            <a:spAutoFit/>
          </a:bodyPr>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Evaluation Committee</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74828" y="6550978"/>
            <a:ext cx="862012" cy="184666"/>
          </a:xfrm>
        </p:spPr>
        <p:txBody>
          <a:bodyPr/>
          <a:lstStyle/>
          <a:p>
            <a:pPr>
              <a:defRPr/>
            </a:pPr>
            <a:fld id="{7ABC2798-EB18-44DC-8EE5-F31FF9AF6718}" type="slidenum">
              <a:rPr lang="en-ZA" smtClean="0">
                <a:solidFill>
                  <a:schemeClr val="tx1"/>
                </a:solidFill>
              </a:rPr>
              <a:pPr>
                <a:defRPr/>
              </a:pPr>
              <a:t>2</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96403" y="108399"/>
            <a:ext cx="8853854" cy="575542"/>
          </a:xfrm>
        </p:spPr>
        <p:txBody>
          <a:bodyPr/>
          <a:lstStyle/>
          <a:p>
            <a:r>
              <a:rPr lang="en-ZA" sz="2000" dirty="0" smtClean="0"/>
              <a:t>BEE Evaluation                                      BEE  </a:t>
            </a:r>
            <a:r>
              <a:rPr lang="en-ZA" sz="2000" dirty="0" smtClean="0"/>
              <a:t>Certificate -Amended Codes</a:t>
            </a:r>
            <a:r>
              <a:rPr lang="en-ZA" sz="2400" kern="1200" dirty="0">
                <a:solidFill>
                  <a:schemeClr val="folHlink"/>
                </a:solidFill>
                <a:latin typeface="Arial" charset="0"/>
                <a:ea typeface="Times New Roman" pitchFamily="18" charset="0"/>
                <a:cs typeface="Tahoma" pitchFamily="34" charset="0"/>
              </a:rPr>
              <a:t/>
            </a:r>
            <a:br>
              <a:rPr lang="en-ZA" sz="2400" kern="1200" dirty="0">
                <a:solidFill>
                  <a:schemeClr val="folHlink"/>
                </a:solidFill>
                <a:latin typeface="Arial" charset="0"/>
                <a:ea typeface="Times New Roman" pitchFamily="18" charset="0"/>
                <a:cs typeface="Tahoma" pitchFamily="34" charset="0"/>
              </a:rPr>
            </a:br>
            <a:endParaRPr lang="en-GB" sz="2400" dirty="0" smtClean="0"/>
          </a:p>
        </p:txBody>
      </p:sp>
      <p:sp>
        <p:nvSpPr>
          <p:cNvPr id="20483" name="TextBox 8"/>
          <p:cNvSpPr txBox="1">
            <a:spLocks noChangeArrowheads="1"/>
          </p:cNvSpPr>
          <p:nvPr/>
        </p:nvSpPr>
        <p:spPr bwMode="auto">
          <a:xfrm>
            <a:off x="107504" y="981078"/>
            <a:ext cx="8890296" cy="5955476"/>
          </a:xfrm>
          <a:prstGeom prst="rect">
            <a:avLst/>
          </a:prstGeom>
          <a:noFill/>
          <a:ln w="9525">
            <a:noFill/>
            <a:miter lim="800000"/>
            <a:headEnd/>
            <a:tailEnd/>
          </a:ln>
        </p:spPr>
        <p:txBody>
          <a:bodyPr wrap="square">
            <a:spAutoFit/>
          </a:bodyPr>
          <a:lstStyle/>
          <a:p>
            <a:pPr algn="just" fontAlgn="base">
              <a:spcBef>
                <a:spcPct val="0"/>
              </a:spcBef>
              <a:spcAft>
                <a:spcPct val="0"/>
              </a:spcAft>
            </a:pPr>
            <a:r>
              <a:rPr lang="x-none" sz="2000">
                <a:solidFill>
                  <a:srgbClr val="003366"/>
                </a:solidFill>
                <a:ea typeface="Times New Roman" pitchFamily="18" charset="0"/>
                <a:cs typeface="Tahoma" pitchFamily="34" charset="0"/>
              </a:rPr>
              <a:t>The t</a:t>
            </a:r>
            <a:r>
              <a:rPr lang="en-ZA" sz="2000" dirty="0">
                <a:solidFill>
                  <a:srgbClr val="003366"/>
                </a:solidFill>
                <a:ea typeface="Times New Roman" pitchFamily="18" charset="0"/>
                <a:cs typeface="Tahoma" pitchFamily="34" charset="0"/>
              </a:rPr>
              <a:t>able</a:t>
            </a:r>
            <a:r>
              <a:rPr lang="x-none" sz="2000">
                <a:solidFill>
                  <a:srgbClr val="003366"/>
                </a:solidFill>
                <a:ea typeface="Times New Roman" pitchFamily="18" charset="0"/>
                <a:cs typeface="Tahoma" pitchFamily="34" charset="0"/>
              </a:rPr>
              <a:t> below indicates the specific B-BBEE certification documents that must be submitted for this tender. Failure to submit the required certification documents will also result in Bidders scoring zero for B-BBEE</a:t>
            </a:r>
            <a:r>
              <a:rPr lang="x-none" sz="2000" smtClean="0">
                <a:solidFill>
                  <a:srgbClr val="003366"/>
                </a:solidFill>
                <a:ea typeface="Times New Roman" pitchFamily="18" charset="0"/>
                <a:cs typeface="Tahoma" pitchFamily="34" charset="0"/>
              </a:rPr>
              <a:t>.</a:t>
            </a: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a:p>
            <a:pPr algn="just" fontAlgn="base">
              <a:spcBef>
                <a:spcPct val="0"/>
              </a:spcBef>
              <a:spcAft>
                <a:spcPct val="0"/>
              </a:spcAft>
            </a:pPr>
            <a:endParaRPr lang="en-ZA" sz="11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endParaRPr lang="en-ZA" sz="1400" dirty="0">
              <a:solidFill>
                <a:srgbClr val="003366"/>
              </a:solidFill>
              <a:ea typeface="Times New Roman" pitchFamily="18" charset="0"/>
              <a:cs typeface="Tahoma" pitchFamily="34" charset="0"/>
            </a:endParaRPr>
          </a:p>
          <a:p>
            <a:pPr algn="just" fontAlgn="base">
              <a:spcBef>
                <a:spcPct val="0"/>
              </a:spcBef>
              <a:spcAft>
                <a:spcPct val="0"/>
              </a:spcAft>
            </a:pPr>
            <a:endParaRPr lang="en-ZA" sz="1400" dirty="0" smtClean="0">
              <a:solidFill>
                <a:srgbClr val="003366"/>
              </a:solidFill>
              <a:ea typeface="Times New Roman" pitchFamily="18" charset="0"/>
              <a:cs typeface="Tahoma" pitchFamily="34" charset="0"/>
            </a:endParaRPr>
          </a:p>
          <a:p>
            <a:pPr algn="just" fontAlgn="base">
              <a:spcBef>
                <a:spcPct val="0"/>
              </a:spcBef>
              <a:spcAft>
                <a:spcPct val="0"/>
              </a:spcAft>
            </a:pPr>
            <a:r>
              <a:rPr lang="en-ZA" sz="1400" dirty="0" smtClean="0">
                <a:solidFill>
                  <a:srgbClr val="003366"/>
                </a:solidFill>
                <a:ea typeface="Times New Roman" pitchFamily="18" charset="0"/>
                <a:cs typeface="Tahoma" pitchFamily="34" charset="0"/>
              </a:rPr>
              <a:t>SARS will accept B-BBEE Certificate issued on the revised B-BBEE Codes</a:t>
            </a:r>
            <a:r>
              <a:rPr lang="en-ZA" sz="2000" dirty="0" smtClean="0">
                <a:solidFill>
                  <a:srgbClr val="003366"/>
                </a:solidFill>
                <a:ea typeface="Times New Roman" pitchFamily="18" charset="0"/>
                <a:cs typeface="Tahoma" pitchFamily="34" charset="0"/>
              </a:rPr>
              <a:t>.</a:t>
            </a:r>
          </a:p>
          <a:p>
            <a:pPr algn="just" fontAlgn="base">
              <a:spcBef>
                <a:spcPct val="0"/>
              </a:spcBef>
              <a:spcAft>
                <a:spcPct val="0"/>
              </a:spcAft>
            </a:pPr>
            <a:endParaRPr lang="en-ZA" sz="2000" dirty="0">
              <a:solidFill>
                <a:srgbClr val="003366"/>
              </a:solidFill>
              <a:ea typeface="Times New Roman" pitchFamily="18" charset="0"/>
              <a:cs typeface="Tahoma"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144082845"/>
              </p:ext>
            </p:extLst>
          </p:nvPr>
        </p:nvGraphicFramePr>
        <p:xfrm>
          <a:off x="155955" y="2060848"/>
          <a:ext cx="8793393" cy="4103335"/>
        </p:xfrm>
        <a:graphic>
          <a:graphicData uri="http://schemas.openxmlformats.org/drawingml/2006/table">
            <a:tbl>
              <a:tblPr firstRow="1" firstCol="1" bandRow="1" bandCol="1">
                <a:tableStyleId>{5C22544A-7EE6-4342-B048-85BDC9FD1C3A}</a:tableStyleId>
              </a:tblPr>
              <a:tblGrid>
                <a:gridCol w="1664601"/>
                <a:gridCol w="2570963"/>
                <a:gridCol w="4557829"/>
              </a:tblGrid>
              <a:tr h="871921">
                <a:tc>
                  <a:txBody>
                    <a:bodyPr/>
                    <a:lstStyle/>
                    <a:p>
                      <a:pPr marL="0" indent="0"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Classification</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Turnover</a:t>
                      </a:r>
                    </a:p>
                  </a:txBody>
                  <a:tcPr marL="22089" marR="22089" marT="0" marB="0" anchor="ctr"/>
                </a:tc>
                <a:tc>
                  <a:txBody>
                    <a:bodyPr/>
                    <a:lstStyle/>
                    <a:p>
                      <a:pPr algn="ctr">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Submission Requirement</a:t>
                      </a:r>
                    </a:p>
                  </a:txBody>
                  <a:tcPr marL="22089" marR="22089" marT="0" marB="0" anchor="ctr"/>
                </a:tc>
              </a:tr>
              <a:tr h="784815">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Exempted Micro Enterprise ( EME)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Below R10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r h="748038">
                <a:tc>
                  <a:txBody>
                    <a:bodyPr/>
                    <a:lstStyle/>
                    <a:p>
                      <a:pPr algn="l">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Qualifying</a:t>
                      </a:r>
                      <a:r>
                        <a:rPr lang="en-ZA" sz="1200" kern="1200" baseline="0" dirty="0" smtClean="0">
                          <a:solidFill>
                            <a:schemeClr val="folHlink"/>
                          </a:solidFill>
                          <a:latin typeface="Arial" charset="0"/>
                          <a:ea typeface="Times New Roman" pitchFamily="18" charset="0"/>
                          <a:cs typeface="Tahoma" pitchFamily="34" charset="0"/>
                        </a:rPr>
                        <a:t> </a:t>
                      </a:r>
                      <a:r>
                        <a:rPr lang="en-ZA" sz="1200" kern="1200" dirty="0" smtClean="0">
                          <a:solidFill>
                            <a:schemeClr val="folHlink"/>
                          </a:solidFill>
                          <a:latin typeface="Arial" charset="0"/>
                          <a:ea typeface="Times New Roman" pitchFamily="18" charset="0"/>
                          <a:cs typeface="Tahoma" pitchFamily="34" charset="0"/>
                        </a:rPr>
                        <a:t>Small </a:t>
                      </a:r>
                      <a:r>
                        <a:rPr lang="en-ZA" sz="1200" kern="1200" dirty="0">
                          <a:solidFill>
                            <a:schemeClr val="folHlink"/>
                          </a:solidFill>
                          <a:latin typeface="Arial" charset="0"/>
                          <a:ea typeface="Times New Roman" pitchFamily="18" charset="0"/>
                          <a:cs typeface="Tahoma" pitchFamily="34" charset="0"/>
                        </a:rPr>
                        <a:t>Enterprise (QSE)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Between R10 million and R50 million p.a.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 sworn Affidavit or Certificate from CIPC </a:t>
                      </a:r>
                    </a:p>
                    <a:p>
                      <a:pPr marL="0" marR="0" indent="0" algn="just" defTabSz="914400" rtl="0" eaLnBrk="1" fontAlgn="auto" latinLnBrk="0" hangingPunct="1">
                        <a:lnSpc>
                          <a:spcPct val="115000"/>
                        </a:lnSpc>
                        <a:spcBef>
                          <a:spcPts val="0"/>
                        </a:spcBef>
                        <a:spcAft>
                          <a:spcPts val="0"/>
                        </a:spcAft>
                        <a:buClrTx/>
                        <a:buSzTx/>
                        <a:buFontTx/>
                        <a:buNone/>
                        <a:tabLst/>
                        <a:defRPr/>
                      </a:pPr>
                      <a:r>
                        <a:rPr lang="en-ZA" sz="1200" kern="1200" dirty="0" smtClean="0">
                          <a:solidFill>
                            <a:schemeClr val="folHlink"/>
                          </a:solidFill>
                          <a:latin typeface="Arial" charset="0"/>
                          <a:ea typeface="Times New Roman" pitchFamily="18" charset="0"/>
                          <a:cs typeface="Tahoma" pitchFamily="34" charset="0"/>
                        </a:rPr>
                        <a:t>Certified copy of B-BBEE Rating Certificate from a SANAS Accredited rating agency or a Registered Auditor approved by IRBA.</a:t>
                      </a: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p>
                      <a:pPr algn="just">
                        <a:lnSpc>
                          <a:spcPct val="115000"/>
                        </a:lnSpc>
                        <a:spcAft>
                          <a:spcPts val="0"/>
                        </a:spcAft>
                      </a:pPr>
                      <a:endParaRPr lang="en-ZA" sz="1200" kern="1200" dirty="0" smtClean="0">
                        <a:solidFill>
                          <a:schemeClr val="folHlink"/>
                        </a:solidFill>
                        <a:latin typeface="Arial" charset="0"/>
                        <a:ea typeface="Times New Roman" pitchFamily="18" charset="0"/>
                        <a:cs typeface="Tahoma" pitchFamily="34" charset="0"/>
                      </a:endParaRPr>
                    </a:p>
                  </a:txBody>
                  <a:tcPr marL="22089" marR="22089" marT="0" marB="0"/>
                </a:tc>
              </a:tr>
              <a:tr h="1184727">
                <a:tc>
                  <a:txBody>
                    <a:bodyPr/>
                    <a:lstStyle/>
                    <a:p>
                      <a:pPr algn="l">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Large Enterprise (LE)</a:t>
                      </a:r>
                    </a:p>
                  </a:txBody>
                  <a:tcPr marL="22089" marR="22089" marT="0" marB="0"/>
                </a:tc>
                <a:tc>
                  <a:txBody>
                    <a:bodyPr/>
                    <a:lstStyle/>
                    <a:p>
                      <a:pPr algn="just">
                        <a:lnSpc>
                          <a:spcPct val="115000"/>
                        </a:lnSpc>
                        <a:spcAft>
                          <a:spcPts val="0"/>
                        </a:spcAft>
                      </a:pPr>
                      <a:r>
                        <a:rPr lang="en-ZA" sz="1200" kern="1200" dirty="0" smtClean="0">
                          <a:solidFill>
                            <a:schemeClr val="folHlink"/>
                          </a:solidFill>
                          <a:latin typeface="Arial" charset="0"/>
                          <a:ea typeface="Times New Roman" pitchFamily="18" charset="0"/>
                          <a:cs typeface="Tahoma" pitchFamily="34" charset="0"/>
                        </a:rPr>
                        <a:t>Above R50 million p.a.</a:t>
                      </a:r>
                      <a:r>
                        <a:rPr lang="en-ZA" sz="1200" kern="1200" baseline="0" dirty="0" smtClean="0">
                          <a:solidFill>
                            <a:schemeClr val="folHlink"/>
                          </a:solidFill>
                          <a:latin typeface="Arial" charset="0"/>
                          <a:ea typeface="Times New Roman" pitchFamily="18" charset="0"/>
                          <a:cs typeface="Tahoma" pitchFamily="34" charset="0"/>
                        </a:rPr>
                        <a:t> </a:t>
                      </a: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c>
                  <a:txBody>
                    <a:bodyPr/>
                    <a:lstStyle/>
                    <a:p>
                      <a:pPr algn="just">
                        <a:lnSpc>
                          <a:spcPct val="115000"/>
                        </a:lnSpc>
                        <a:spcAft>
                          <a:spcPts val="0"/>
                        </a:spcAft>
                      </a:pPr>
                      <a:r>
                        <a:rPr lang="en-ZA" sz="1200" kern="1200" dirty="0">
                          <a:solidFill>
                            <a:schemeClr val="folHlink"/>
                          </a:solidFill>
                          <a:latin typeface="Arial" charset="0"/>
                          <a:ea typeface="Times New Roman" pitchFamily="18" charset="0"/>
                          <a:cs typeface="Tahoma" pitchFamily="34" charset="0"/>
                        </a:rPr>
                        <a:t>Certified copy of B-BBEE Rating Certificate from a SANAS Accredited rating agency or a Registered Auditor approved by IRBA</a:t>
                      </a:r>
                      <a:r>
                        <a:rPr lang="en-ZA" sz="1200" kern="1200" dirty="0" smtClean="0">
                          <a:solidFill>
                            <a:schemeClr val="folHlink"/>
                          </a:solidFill>
                          <a:latin typeface="Arial" charset="0"/>
                          <a:ea typeface="Times New Roman" pitchFamily="18" charset="0"/>
                          <a:cs typeface="Tahoma" pitchFamily="34" charset="0"/>
                        </a:rPr>
                        <a:t>.</a:t>
                      </a:r>
                    </a:p>
                    <a:p>
                      <a:pPr algn="just">
                        <a:lnSpc>
                          <a:spcPct val="115000"/>
                        </a:lnSpc>
                        <a:spcAft>
                          <a:spcPts val="0"/>
                        </a:spcAft>
                      </a:pPr>
                      <a:endParaRPr lang="en-ZA" sz="1200" kern="1200" dirty="0">
                        <a:solidFill>
                          <a:schemeClr val="folHlink"/>
                        </a:solidFill>
                        <a:latin typeface="Arial" charset="0"/>
                        <a:ea typeface="Times New Roman" pitchFamily="18" charset="0"/>
                        <a:cs typeface="Tahoma" pitchFamily="34" charset="0"/>
                      </a:endParaRPr>
                    </a:p>
                  </a:txBody>
                  <a:tcPr marL="22089" marR="22089" marT="0" marB="0"/>
                </a:tc>
              </a:tr>
            </a:tbl>
          </a:graphicData>
        </a:graphic>
      </p:graphicFrame>
      <p:sp>
        <p:nvSpPr>
          <p:cNvPr id="6" name="Slide Number Placeholder 2"/>
          <p:cNvSpPr txBox="1">
            <a:spLocks/>
          </p:cNvSpPr>
          <p:nvPr/>
        </p:nvSpPr>
        <p:spPr>
          <a:xfrm>
            <a:off x="7417915" y="6485103"/>
            <a:ext cx="431006" cy="315200"/>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fld id="{25B0C65C-ACB3-41B3-B9D6-603EB25AD180}" type="slidenum">
              <a:rPr lang="en-ZA" sz="1200" smtClean="0">
                <a:solidFill>
                  <a:srgbClr val="000000"/>
                </a:solidFill>
              </a:rPr>
              <a:pPr/>
              <a:t>20</a:t>
            </a:fld>
            <a:endParaRPr lang="en-ZA" sz="1200" dirty="0">
              <a:solidFill>
                <a:srgbClr val="000000"/>
              </a:solidFill>
            </a:endParaRPr>
          </a:p>
        </p:txBody>
      </p:sp>
    </p:spTree>
    <p:extLst>
      <p:ext uri="{BB962C8B-B14F-4D97-AF65-F5344CB8AC3E}">
        <p14:creationId xmlns:p14="http://schemas.microsoft.com/office/powerpoint/2010/main" val="362874058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Title 5"/>
          <p:cNvSpPr>
            <a:spLocks noGrp="1"/>
          </p:cNvSpPr>
          <p:nvPr>
            <p:ph type="title"/>
          </p:nvPr>
        </p:nvSpPr>
        <p:spPr>
          <a:xfrm>
            <a:off x="121628" y="220827"/>
            <a:ext cx="8793773" cy="261610"/>
          </a:xfrm>
        </p:spPr>
        <p:txBody>
          <a:bodyPr/>
          <a:lstStyle/>
          <a:p>
            <a:r>
              <a:rPr lang="en-ZA" sz="2000" dirty="0" smtClean="0"/>
              <a:t>BEE Evaluations                         Points </a:t>
            </a:r>
            <a:r>
              <a:rPr lang="en-ZA" sz="2000" dirty="0" smtClean="0"/>
              <a:t>Awarded for BBBEE Contribution</a:t>
            </a:r>
          </a:p>
        </p:txBody>
      </p:sp>
      <p:sp>
        <p:nvSpPr>
          <p:cNvPr id="34820" name="Slide Number Placeholder 4"/>
          <p:cNvSpPr>
            <a:spLocks noGrp="1"/>
          </p:cNvSpPr>
          <p:nvPr>
            <p:ph type="sldNum" sz="quarter" idx="10"/>
          </p:nvPr>
        </p:nvSpPr>
        <p:spPr>
          <a:noFill/>
        </p:spPr>
        <p:txBody>
          <a:bodyPr/>
          <a:lstStyle/>
          <a:p>
            <a:fld id="{BC691C9E-E97C-43C8-9CEE-7DF2F4708F1D}" type="slidenum">
              <a:rPr lang="en-GB" smtClean="0"/>
              <a:pPr/>
              <a:t>21</a:t>
            </a:fld>
            <a:endParaRPr lang="en-GB" smtClean="0"/>
          </a:p>
        </p:txBody>
      </p:sp>
      <p:graphicFrame>
        <p:nvGraphicFramePr>
          <p:cNvPr id="34818" name="Object 2"/>
          <p:cNvGraphicFramePr>
            <a:graphicFrameLocks noChangeAspect="1"/>
          </p:cNvGraphicFramePr>
          <p:nvPr>
            <p:extLst>
              <p:ext uri="{D42A27DB-BD31-4B8C-83A1-F6EECF244321}">
                <p14:modId xmlns:p14="http://schemas.microsoft.com/office/powerpoint/2010/main" val="2130411084"/>
              </p:ext>
            </p:extLst>
          </p:nvPr>
        </p:nvGraphicFramePr>
        <p:xfrm>
          <a:off x="668216" y="866775"/>
          <a:ext cx="7300546" cy="5486400"/>
        </p:xfrm>
        <a:graphic>
          <a:graphicData uri="http://schemas.openxmlformats.org/presentationml/2006/ole">
            <mc:AlternateContent xmlns:mc="http://schemas.openxmlformats.org/markup-compatibility/2006">
              <mc:Choice xmlns:v="urn:schemas-microsoft-com:vml" Requires="v">
                <p:oleObj spid="_x0000_s73741" name="Document" r:id="rId4" imgW="6137927" imgH="4261219" progId="Word.Document.12">
                  <p:embed/>
                </p:oleObj>
              </mc:Choice>
              <mc:Fallback>
                <p:oleObj name="Document" r:id="rId4" imgW="6137927" imgH="4261219" progId="Word.Document.12">
                  <p:embed/>
                  <p:pic>
                    <p:nvPicPr>
                      <p:cNvPr id="0" name=""/>
                      <p:cNvPicPr>
                        <a:picLocks noChangeAspect="1" noChangeArrowheads="1"/>
                      </p:cNvPicPr>
                      <p:nvPr/>
                    </p:nvPicPr>
                    <p:blipFill>
                      <a:blip r:embed="rId5"/>
                      <a:srcRect/>
                      <a:stretch>
                        <a:fillRect/>
                      </a:stretch>
                    </p:blipFill>
                    <p:spPr bwMode="auto">
                      <a:xfrm>
                        <a:off x="668216" y="866775"/>
                        <a:ext cx="7300546" cy="5486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rgbClr val="000000"/>
                </a:solidFill>
              </a:rPr>
              <a:pPr/>
              <a:t>21</a:t>
            </a:fld>
            <a:endParaRPr lang="en-ZA" dirty="0">
              <a:solidFill>
                <a:srgbClr val="000000"/>
              </a:solidFill>
            </a:endParaRPr>
          </a:p>
        </p:txBody>
      </p:sp>
      <p:sp>
        <p:nvSpPr>
          <p:cNvPr id="2" name="Footer Placeholder 1"/>
          <p:cNvSpPr>
            <a:spLocks noGrp="1"/>
          </p:cNvSpPr>
          <p:nvPr>
            <p:ph type="ftr" sz="quarter" idx="10"/>
          </p:nvPr>
        </p:nvSpPr>
        <p:spPr/>
        <p:txBody>
          <a:bodyPr/>
          <a:lstStyle/>
          <a:p>
            <a:pPr>
              <a:defRPr/>
            </a:pPr>
            <a:endParaRPr lang="en-ZA" dirty="0">
              <a:solidFill>
                <a:srgbClr val="6AAED8"/>
              </a:solidFill>
            </a:endParaRPr>
          </a:p>
        </p:txBody>
      </p:sp>
    </p:spTree>
    <p:extLst>
      <p:ext uri="{BB962C8B-B14F-4D97-AF65-F5344CB8AC3E}">
        <p14:creationId xmlns:p14="http://schemas.microsoft.com/office/powerpoint/2010/main" val="9144130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34142"/>
            <a:ext cx="862012" cy="184666"/>
          </a:xfrm>
        </p:spPr>
        <p:txBody>
          <a:bodyPr/>
          <a:lstStyle/>
          <a:p>
            <a:pPr algn="ctr">
              <a:defRPr/>
            </a:pPr>
            <a:fld id="{1D46AC71-C261-4AF3-BFB1-CCAEF8821007}" type="slidenum">
              <a:rPr lang="en-ZA" smtClean="0">
                <a:solidFill>
                  <a:schemeClr val="tx1"/>
                </a:solidFill>
              </a:rPr>
              <a:pPr algn="ctr">
                <a:defRPr/>
              </a:pPr>
              <a:t>22</a:t>
            </a:fld>
            <a:endParaRPr lang="en-ZA" dirty="0">
              <a:solidFill>
                <a:schemeClr val="tx1"/>
              </a:solidFill>
            </a:endParaRPr>
          </a:p>
        </p:txBody>
      </p:sp>
      <p:sp>
        <p:nvSpPr>
          <p:cNvPr id="7" name="Rectangle 3"/>
          <p:cNvSpPr>
            <a:spLocks noChangeArrowheads="1"/>
          </p:cNvSpPr>
          <p:nvPr/>
        </p:nvSpPr>
        <p:spPr bwMode="auto">
          <a:xfrm>
            <a:off x="500034" y="1071563"/>
            <a:ext cx="8215341"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endParaRPr lang="en-ZA" sz="2000" b="1" dirty="0">
              <a:solidFill>
                <a:srgbClr val="BFBFBF"/>
              </a:solidFill>
            </a:endParaRPr>
          </a:p>
          <a:p>
            <a:pPr marL="228600" indent="-228600">
              <a:lnSpc>
                <a:spcPct val="135000"/>
              </a:lnSpc>
              <a:spcBef>
                <a:spcPct val="75000"/>
              </a:spcBef>
              <a:spcAft>
                <a:spcPct val="10000"/>
              </a:spcAft>
              <a:buClr>
                <a:schemeClr val="accent1"/>
              </a:buClr>
            </a:pPr>
            <a:r>
              <a:rPr lang="en-ZA" sz="2000" b="1" dirty="0">
                <a:solidFill>
                  <a:srgbClr val="BFBFBF"/>
                </a:solidFill>
              </a:rPr>
              <a:t>3. </a:t>
            </a:r>
            <a:r>
              <a:rPr lang="en-ZA" sz="2000" b="1" dirty="0" smtClean="0">
                <a:solidFill>
                  <a:srgbClr val="BFBFBF"/>
                </a:solidFill>
              </a:rPr>
              <a:t>Background</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nSpc>
                <a:spcPct val="135000"/>
              </a:lnSpc>
              <a:spcBef>
                <a:spcPct val="75000"/>
              </a:spcBef>
              <a:spcAft>
                <a:spcPct val="10000"/>
              </a:spcAft>
              <a:buClr>
                <a:schemeClr val="accent1"/>
              </a:buClr>
            </a:pPr>
            <a:r>
              <a:rPr lang="en-ZA" sz="2000" b="1" dirty="0" smtClean="0">
                <a:solidFill>
                  <a:srgbClr val="BFBFBF"/>
                </a:solidFill>
              </a:rPr>
              <a:t>5</a:t>
            </a:r>
            <a:r>
              <a:rPr lang="en-ZA" sz="2000" b="1" dirty="0">
                <a:solidFill>
                  <a:srgbClr val="BFBFBF"/>
                </a:solidFill>
              </a:rPr>
              <a:t>. Bid </a:t>
            </a:r>
            <a:r>
              <a:rPr lang="en-ZA" sz="2000" b="1" dirty="0" smtClean="0">
                <a:solidFill>
                  <a:srgbClr val="BFBFBF"/>
                </a:solidFill>
              </a:rPr>
              <a:t>Evaluation Process </a:t>
            </a:r>
            <a:endParaRPr lang="en-ZA" sz="2000" b="1" dirty="0">
              <a:solidFill>
                <a:srgbClr val="BFBFBF"/>
              </a:solidFill>
            </a:endParaRPr>
          </a:p>
          <a:p>
            <a:pPr marL="228600" indent="-228600" algn="l">
              <a:lnSpc>
                <a:spcPct val="135000"/>
              </a:lnSpc>
              <a:spcBef>
                <a:spcPct val="75000"/>
              </a:spcBef>
              <a:spcAft>
                <a:spcPct val="10000"/>
              </a:spcAft>
              <a:buClr>
                <a:schemeClr val="accent1"/>
              </a:buClr>
            </a:pPr>
            <a:r>
              <a:rPr lang="en-ZA" sz="2000" b="1" dirty="0">
                <a:solidFill>
                  <a:srgbClr val="FF0000"/>
                </a:solidFill>
              </a:rPr>
              <a:t>6</a:t>
            </a:r>
            <a:r>
              <a:rPr lang="en-ZA" sz="2000" b="1" dirty="0" smtClean="0">
                <a:solidFill>
                  <a:srgbClr val="FF0000"/>
                </a:solidFill>
              </a:rPr>
              <a:t>. RFP </a:t>
            </a:r>
            <a:r>
              <a:rPr lang="en-ZA" sz="2000" b="1" dirty="0">
                <a:solidFill>
                  <a:srgbClr val="FF0000"/>
                </a:solidFill>
              </a:rPr>
              <a:t>submission and </a:t>
            </a:r>
            <a:r>
              <a:rPr lang="en-ZA" sz="2000" b="1" dirty="0" smtClean="0">
                <a:solidFill>
                  <a:srgbClr val="FF0000"/>
                </a:solidFill>
              </a:rPr>
              <a:t>contact </a:t>
            </a:r>
            <a:r>
              <a:rPr lang="en-ZA" sz="2000" b="1" dirty="0">
                <a:solidFill>
                  <a:srgbClr val="FF0000"/>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64400" y="6564622"/>
            <a:ext cx="862012" cy="184666"/>
          </a:xfrm>
        </p:spPr>
        <p:txBody>
          <a:bodyPr/>
          <a:lstStyle/>
          <a:p>
            <a:pPr algn="ctr">
              <a:defRPr/>
            </a:pPr>
            <a:fld id="{1D46AC71-C261-4AF3-BFB1-CCAEF8821007}" type="slidenum">
              <a:rPr lang="en-ZA" smtClean="0">
                <a:solidFill>
                  <a:schemeClr val="tx1"/>
                </a:solidFill>
              </a:rPr>
              <a:pPr algn="ctr">
                <a:defRPr/>
              </a:pPr>
              <a:t>23</a:t>
            </a:fld>
            <a:endParaRPr lang="en-ZA" dirty="0">
              <a:solidFill>
                <a:schemeClr val="tx1"/>
              </a:solidFill>
            </a:endParaRPr>
          </a:p>
        </p:txBody>
      </p:sp>
      <p:pic>
        <p:nvPicPr>
          <p:cNvPr id="9" name="Picture 5" descr="CD2"/>
          <p:cNvPicPr>
            <a:picLocks noChangeAspect="1" noChangeArrowheads="1"/>
          </p:cNvPicPr>
          <p:nvPr/>
        </p:nvPicPr>
        <p:blipFill>
          <a:blip r:embed="rId3"/>
          <a:srcRect/>
          <a:stretch>
            <a:fillRect/>
          </a:stretch>
        </p:blipFill>
        <p:spPr bwMode="auto">
          <a:xfrm>
            <a:off x="5429250" y="2722563"/>
            <a:ext cx="1114425" cy="1104900"/>
          </a:xfrm>
          <a:prstGeom prst="rect">
            <a:avLst/>
          </a:prstGeom>
          <a:noFill/>
          <a:ln w="9525">
            <a:noFill/>
            <a:miter lim="800000"/>
            <a:headEnd/>
            <a:tailEnd/>
          </a:ln>
        </p:spPr>
      </p:pic>
      <p:sp>
        <p:nvSpPr>
          <p:cNvPr id="11" name="Text Box 8"/>
          <p:cNvSpPr txBox="1">
            <a:spLocks noChangeArrowheads="1"/>
          </p:cNvSpPr>
          <p:nvPr/>
        </p:nvSpPr>
        <p:spPr bwMode="auto">
          <a:xfrm>
            <a:off x="4714875" y="2936875"/>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12" name="TextBox 10"/>
          <p:cNvSpPr txBox="1">
            <a:spLocks noChangeArrowheads="1"/>
          </p:cNvSpPr>
          <p:nvPr/>
        </p:nvSpPr>
        <p:spPr bwMode="auto">
          <a:xfrm>
            <a:off x="2714625" y="4286250"/>
            <a:ext cx="2876550" cy="584200"/>
          </a:xfrm>
          <a:prstGeom prst="rect">
            <a:avLst/>
          </a:prstGeom>
          <a:noFill/>
          <a:ln w="9525">
            <a:noFill/>
            <a:miter lim="800000"/>
            <a:headEnd/>
            <a:tailEnd/>
          </a:ln>
        </p:spPr>
        <p:txBody>
          <a:bodyPr wrap="none">
            <a:spAutoFit/>
          </a:bodyPr>
          <a:lstStyle/>
          <a:p>
            <a:pPr algn="l"/>
            <a:r>
              <a:rPr lang="en-ZA" sz="3200" b="1" dirty="0">
                <a:solidFill>
                  <a:schemeClr val="tx2"/>
                </a:solidFill>
              </a:rPr>
              <a:t>TENDER BOX</a:t>
            </a:r>
          </a:p>
        </p:txBody>
      </p:sp>
      <p:sp>
        <p:nvSpPr>
          <p:cNvPr id="13" name="TextBox 11"/>
          <p:cNvSpPr txBox="1">
            <a:spLocks noChangeArrowheads="1"/>
          </p:cNvSpPr>
          <p:nvPr/>
        </p:nvSpPr>
        <p:spPr bwMode="auto">
          <a:xfrm>
            <a:off x="1643063" y="4857750"/>
            <a:ext cx="5429250" cy="641350"/>
          </a:xfrm>
          <a:prstGeom prst="rect">
            <a:avLst/>
          </a:prstGeom>
          <a:noFill/>
          <a:ln w="9525">
            <a:noFill/>
            <a:miter lim="800000"/>
            <a:headEnd/>
            <a:tailEnd/>
          </a:ln>
        </p:spPr>
        <p:txBody>
          <a:bodyPr>
            <a:spAutoFit/>
          </a:bodyPr>
          <a:lstStyle/>
          <a:p>
            <a:pPr algn="ctr"/>
            <a:r>
              <a:rPr lang="en-ZA" sz="1800" dirty="0">
                <a:solidFill>
                  <a:schemeClr val="tx2"/>
                </a:solidFill>
              </a:rPr>
              <a:t>SARS Brooklyn Bridge,570 Fehrsen Street, Linton House, Brooklyn</a:t>
            </a:r>
          </a:p>
        </p:txBody>
      </p:sp>
      <p:sp>
        <p:nvSpPr>
          <p:cNvPr id="14" name="TextBox 12"/>
          <p:cNvSpPr txBox="1">
            <a:spLocks noChangeArrowheads="1"/>
          </p:cNvSpPr>
          <p:nvPr/>
        </p:nvSpPr>
        <p:spPr bwMode="auto">
          <a:xfrm>
            <a:off x="785813" y="5643563"/>
            <a:ext cx="7431087" cy="646112"/>
          </a:xfrm>
          <a:prstGeom prst="rect">
            <a:avLst/>
          </a:prstGeom>
          <a:noFill/>
          <a:ln w="9525">
            <a:noFill/>
            <a:miter lim="800000"/>
            <a:headEnd/>
            <a:tailEnd/>
          </a:ln>
        </p:spPr>
        <p:txBody>
          <a:bodyPr>
            <a:spAutoFit/>
          </a:bodyPr>
          <a:lstStyle/>
          <a:p>
            <a:r>
              <a:rPr lang="en-ZA" sz="1800" dirty="0">
                <a:solidFill>
                  <a:schemeClr val="tx2"/>
                </a:solidFill>
              </a:rPr>
              <a:t>Any enquiries must be referred, in writing via email to:</a:t>
            </a:r>
          </a:p>
          <a:p>
            <a:r>
              <a:rPr lang="en-ZA" sz="1800" dirty="0">
                <a:solidFill>
                  <a:schemeClr val="tx2"/>
                </a:solidFill>
              </a:rPr>
              <a:t> </a:t>
            </a:r>
            <a:r>
              <a:rPr lang="en-ZA" sz="1800" dirty="0">
                <a:solidFill>
                  <a:schemeClr val="tx2"/>
                </a:solidFill>
                <a:hlinkClick r:id="rId4"/>
              </a:rPr>
              <a:t>rft-professionalservices@sars.gov.za</a:t>
            </a:r>
            <a:r>
              <a:rPr lang="en-ZA" sz="1800" dirty="0">
                <a:solidFill>
                  <a:schemeClr val="tx2"/>
                </a:solidFill>
              </a:rPr>
              <a:t> or </a:t>
            </a:r>
            <a:r>
              <a:rPr lang="en-ZA" sz="1800" dirty="0" smtClean="0">
                <a:solidFill>
                  <a:schemeClr val="tx2"/>
                </a:solidFill>
                <a:hlinkClick r:id="rId5"/>
              </a:rPr>
              <a:t>tenderoffice@sars.gov.za</a:t>
            </a:r>
            <a:r>
              <a:rPr lang="en-ZA" sz="1800" dirty="0" smtClean="0">
                <a:solidFill>
                  <a:schemeClr val="tx2"/>
                </a:solidFill>
              </a:rPr>
              <a:t>  </a:t>
            </a:r>
            <a:endParaRPr lang="en-ZA" sz="1800" dirty="0">
              <a:solidFill>
                <a:schemeClr val="tx2"/>
              </a:solidFill>
            </a:endParaRPr>
          </a:p>
        </p:txBody>
      </p:sp>
      <p:cxnSp>
        <p:nvCxnSpPr>
          <p:cNvPr id="15" name="Straight Connector 14"/>
          <p:cNvCxnSpPr/>
          <p:nvPr/>
        </p:nvCxnSpPr>
        <p:spPr>
          <a:xfrm rot="10800000">
            <a:off x="357188" y="5572125"/>
            <a:ext cx="8001000" cy="1588"/>
          </a:xfrm>
          <a:prstGeom prst="line">
            <a:avLst/>
          </a:prstGeom>
          <a:ln>
            <a:solidFill>
              <a:srgbClr val="0070C0"/>
            </a:solidFill>
          </a:ln>
        </p:spPr>
        <p:style>
          <a:lnRef idx="1">
            <a:schemeClr val="accent1"/>
          </a:lnRef>
          <a:fillRef idx="0">
            <a:schemeClr val="accent1"/>
          </a:fillRef>
          <a:effectRef idx="0">
            <a:schemeClr val="accent1"/>
          </a:effectRef>
          <a:fontRef idx="minor">
            <a:schemeClr val="tx1"/>
          </a:fontRef>
        </p:style>
      </p:cxnSp>
      <p:pic>
        <p:nvPicPr>
          <p:cNvPr id="16" name="Picture 7" descr="Folder"/>
          <p:cNvPicPr>
            <a:picLocks noChangeAspect="1" noChangeArrowheads="1"/>
          </p:cNvPicPr>
          <p:nvPr/>
        </p:nvPicPr>
        <p:blipFill>
          <a:blip r:embed="rId6"/>
          <a:srcRect/>
          <a:stretch>
            <a:fillRect/>
          </a:stretch>
        </p:blipFill>
        <p:spPr bwMode="auto">
          <a:xfrm>
            <a:off x="3613150" y="2754059"/>
            <a:ext cx="1079500" cy="1008062"/>
          </a:xfrm>
          <a:prstGeom prst="rect">
            <a:avLst/>
          </a:prstGeom>
          <a:noFill/>
          <a:ln w="9525">
            <a:noFill/>
            <a:miter lim="800000"/>
            <a:headEnd/>
            <a:tailEnd/>
          </a:ln>
        </p:spPr>
      </p:pic>
      <p:pic>
        <p:nvPicPr>
          <p:cNvPr id="20" name="Picture 7" descr="Folder"/>
          <p:cNvPicPr>
            <a:picLocks noChangeAspect="1" noChangeArrowheads="1"/>
          </p:cNvPicPr>
          <p:nvPr/>
        </p:nvPicPr>
        <p:blipFill>
          <a:blip r:embed="rId6"/>
          <a:srcRect/>
          <a:stretch>
            <a:fillRect/>
          </a:stretch>
        </p:blipFill>
        <p:spPr bwMode="auto">
          <a:xfrm>
            <a:off x="1768827" y="2838450"/>
            <a:ext cx="1079500" cy="1008063"/>
          </a:xfrm>
          <a:prstGeom prst="rect">
            <a:avLst/>
          </a:prstGeom>
          <a:noFill/>
          <a:ln w="9525">
            <a:noFill/>
            <a:miter lim="800000"/>
            <a:headEnd/>
            <a:tailEnd/>
          </a:ln>
        </p:spPr>
      </p:pic>
      <p:sp>
        <p:nvSpPr>
          <p:cNvPr id="21" name="Text Box 16"/>
          <p:cNvSpPr txBox="1">
            <a:spLocks noChangeArrowheads="1"/>
          </p:cNvSpPr>
          <p:nvPr/>
        </p:nvSpPr>
        <p:spPr bwMode="auto">
          <a:xfrm>
            <a:off x="2371704" y="2487479"/>
            <a:ext cx="214312"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1</a:t>
            </a:r>
            <a:endParaRPr lang="en-GB" b="1" dirty="0"/>
          </a:p>
        </p:txBody>
      </p:sp>
      <p:sp>
        <p:nvSpPr>
          <p:cNvPr id="23" name="Text Box 17"/>
          <p:cNvSpPr txBox="1">
            <a:spLocks noChangeArrowheads="1"/>
          </p:cNvSpPr>
          <p:nvPr/>
        </p:nvSpPr>
        <p:spPr bwMode="auto">
          <a:xfrm>
            <a:off x="4065587" y="2487479"/>
            <a:ext cx="292100" cy="307975"/>
          </a:xfrm>
          <a:prstGeom prst="rect">
            <a:avLst/>
          </a:prstGeom>
          <a:solidFill>
            <a:srgbClr val="FFFFFF"/>
          </a:solidFill>
          <a:ln w="9525" algn="ctr">
            <a:noFill/>
            <a:miter lim="800000"/>
            <a:headEnd/>
            <a:tailEnd/>
          </a:ln>
          <a:effectLst>
            <a:outerShdw dist="38100" dir="2700000" algn="tl" rotWithShape="0">
              <a:srgbClr val="000000">
                <a:alpha val="39999"/>
              </a:srgbClr>
            </a:outerShdw>
          </a:effectLst>
        </p:spPr>
        <p:txBody>
          <a:bodyPr>
            <a:spAutoFit/>
          </a:bodyPr>
          <a:lstStyle/>
          <a:p>
            <a:pPr>
              <a:defRPr/>
            </a:pPr>
            <a:r>
              <a:rPr lang="en-ZA" b="1" dirty="0"/>
              <a:t>2</a:t>
            </a:r>
            <a:endParaRPr lang="en-GB" b="1" dirty="0"/>
          </a:p>
        </p:txBody>
      </p:sp>
      <p:sp>
        <p:nvSpPr>
          <p:cNvPr id="25" name="Rectangle 21"/>
          <p:cNvSpPr>
            <a:spLocks noChangeArrowheads="1"/>
          </p:cNvSpPr>
          <p:nvPr/>
        </p:nvSpPr>
        <p:spPr bwMode="auto">
          <a:xfrm>
            <a:off x="0" y="857250"/>
            <a:ext cx="8915400" cy="646331"/>
          </a:xfrm>
          <a:prstGeom prst="rect">
            <a:avLst/>
          </a:prstGeom>
          <a:noFill/>
          <a:ln w="9525">
            <a:noFill/>
            <a:miter lim="800000"/>
            <a:headEnd/>
            <a:tailEnd/>
          </a:ln>
        </p:spPr>
        <p:txBody>
          <a:bodyPr wrap="square">
            <a:spAutoFit/>
          </a:bodyPr>
          <a:lstStyle/>
          <a:p>
            <a:pPr algn="ctr"/>
            <a:r>
              <a:rPr lang="en-ZA" dirty="0" smtClean="0">
                <a:solidFill>
                  <a:schemeClr val="tx2"/>
                </a:solidFill>
              </a:rPr>
              <a:t>  Bidders must submit copies </a:t>
            </a:r>
            <a:r>
              <a:rPr lang="en-ZA" dirty="0">
                <a:solidFill>
                  <a:schemeClr val="tx2"/>
                </a:solidFill>
              </a:rPr>
              <a:t>of each </a:t>
            </a:r>
            <a:r>
              <a:rPr lang="en-ZA" dirty="0" smtClean="0">
                <a:solidFill>
                  <a:schemeClr val="tx2"/>
                </a:solidFill>
              </a:rPr>
              <a:t>file </a:t>
            </a:r>
            <a:r>
              <a:rPr lang="en-ZA" dirty="0">
                <a:solidFill>
                  <a:schemeClr val="tx2"/>
                </a:solidFill>
              </a:rPr>
              <a:t>(Original and </a:t>
            </a:r>
            <a:r>
              <a:rPr lang="en-ZA" dirty="0" smtClean="0">
                <a:solidFill>
                  <a:schemeClr val="tx2"/>
                </a:solidFill>
              </a:rPr>
              <a:t>Duplicate) </a:t>
            </a:r>
            <a:r>
              <a:rPr lang="en-ZA" dirty="0">
                <a:solidFill>
                  <a:schemeClr val="tx2"/>
                </a:solidFill>
              </a:rPr>
              <a:t>and a </a:t>
            </a:r>
            <a:r>
              <a:rPr lang="en-ZA" dirty="0" smtClean="0">
                <a:solidFill>
                  <a:schemeClr val="tx2"/>
                </a:solidFill>
              </a:rPr>
              <a:t>CD-ROM / USB </a:t>
            </a:r>
            <a:r>
              <a:rPr lang="en-ZA" dirty="0" smtClean="0">
                <a:solidFill>
                  <a:schemeClr val="tx2"/>
                </a:solidFill>
              </a:rPr>
              <a:t>with content of each file by the </a:t>
            </a:r>
            <a:r>
              <a:rPr lang="en-ZA" b="1" dirty="0" smtClean="0">
                <a:solidFill>
                  <a:schemeClr val="tx2"/>
                </a:solidFill>
              </a:rPr>
              <a:t>28</a:t>
            </a:r>
            <a:r>
              <a:rPr lang="en-ZA" b="1" dirty="0" smtClean="0">
                <a:solidFill>
                  <a:schemeClr val="tx2"/>
                </a:solidFill>
              </a:rPr>
              <a:t> March 2018 </a:t>
            </a:r>
            <a:r>
              <a:rPr lang="en-ZA" b="1" dirty="0" smtClean="0">
                <a:solidFill>
                  <a:schemeClr val="tx2"/>
                </a:solidFill>
              </a:rPr>
              <a:t>at 11:00</a:t>
            </a:r>
          </a:p>
        </p:txBody>
      </p:sp>
      <p:sp>
        <p:nvSpPr>
          <p:cNvPr id="26" name="TextBox 25"/>
          <p:cNvSpPr txBox="1"/>
          <p:nvPr/>
        </p:nvSpPr>
        <p:spPr>
          <a:xfrm>
            <a:off x="2102329" y="3023342"/>
            <a:ext cx="538930" cy="215444"/>
          </a:xfrm>
          <a:prstGeom prst="rect">
            <a:avLst/>
          </a:prstGeom>
          <a:noFill/>
        </p:spPr>
        <p:txBody>
          <a:bodyPr wrap="none" rtlCol="0">
            <a:spAutoFit/>
          </a:bodyPr>
          <a:lstStyle/>
          <a:p>
            <a:r>
              <a:rPr lang="en-ZA" sz="800" dirty="0" smtClean="0"/>
              <a:t>Original</a:t>
            </a:r>
            <a:endParaRPr lang="en-ZA" sz="800" dirty="0"/>
          </a:p>
        </p:txBody>
      </p:sp>
      <p:sp>
        <p:nvSpPr>
          <p:cNvPr id="27" name="TextBox 26"/>
          <p:cNvSpPr txBox="1"/>
          <p:nvPr/>
        </p:nvSpPr>
        <p:spPr>
          <a:xfrm>
            <a:off x="3845764" y="2973806"/>
            <a:ext cx="614271" cy="215444"/>
          </a:xfrm>
          <a:prstGeom prst="rect">
            <a:avLst/>
          </a:prstGeom>
          <a:noFill/>
        </p:spPr>
        <p:txBody>
          <a:bodyPr wrap="none" rtlCol="0">
            <a:spAutoFit/>
          </a:bodyPr>
          <a:lstStyle/>
          <a:p>
            <a:r>
              <a:rPr lang="en-ZA" sz="800" dirty="0" smtClean="0"/>
              <a:t>Duplicate</a:t>
            </a:r>
            <a:endParaRPr lang="en-ZA" sz="800" dirty="0"/>
          </a:p>
        </p:txBody>
      </p:sp>
      <p:sp>
        <p:nvSpPr>
          <p:cNvPr id="30" name="Right Brace 29"/>
          <p:cNvSpPr/>
          <p:nvPr/>
        </p:nvSpPr>
        <p:spPr bwMode="auto">
          <a:xfrm>
            <a:off x="6510528" y="2779776"/>
            <a:ext cx="128016" cy="987552"/>
          </a:xfrm>
          <a:prstGeom prst="rightBrac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3810" tIns="0" rIns="3810" bIns="0" numCol="1" rtlCol="0" anchor="ctr" anchorCtr="0" compatLnSpc="1">
            <a:prstTxWarp prst="textNoShape">
              <a:avLst/>
            </a:prstTxWarp>
          </a:bodyPr>
          <a:lstStyle/>
          <a:p>
            <a:pPr marL="0" marR="0" indent="0" algn="l" defTabSz="895350" rtl="0" eaLnBrk="1" fontAlgn="base" latinLnBrk="0" hangingPunct="1">
              <a:lnSpc>
                <a:spcPct val="100000"/>
              </a:lnSpc>
              <a:spcBef>
                <a:spcPct val="0"/>
              </a:spcBef>
              <a:spcAft>
                <a:spcPct val="0"/>
              </a:spcAft>
              <a:buClrTx/>
              <a:buSzPct val="120000"/>
              <a:buFontTx/>
              <a:buNone/>
              <a:tabLst/>
            </a:pPr>
            <a:endParaRPr kumimoji="0" lang="en-ZA" sz="1600" b="1" i="0" u="none" strike="noStrike" cap="none" normalizeH="0" baseline="0" dirty="0" smtClean="0">
              <a:ln>
                <a:noFill/>
              </a:ln>
              <a:solidFill>
                <a:schemeClr val="tx1"/>
              </a:solidFill>
              <a:effectLst/>
              <a:latin typeface="Arial" charset="0"/>
            </a:endParaRPr>
          </a:p>
        </p:txBody>
      </p:sp>
      <p:sp>
        <p:nvSpPr>
          <p:cNvPr id="32"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Bid Submission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3" name="Text Box 8"/>
          <p:cNvSpPr txBox="1">
            <a:spLocks noChangeArrowheads="1"/>
          </p:cNvSpPr>
          <p:nvPr/>
        </p:nvSpPr>
        <p:spPr bwMode="auto">
          <a:xfrm>
            <a:off x="3018155" y="2973806"/>
            <a:ext cx="357188" cy="369888"/>
          </a:xfrm>
          <a:prstGeom prst="rect">
            <a:avLst/>
          </a:prstGeom>
          <a:noFill/>
          <a:ln w="9525">
            <a:noFill/>
            <a:miter lim="800000"/>
            <a:headEnd/>
            <a:tailEnd/>
          </a:ln>
        </p:spPr>
        <p:txBody>
          <a:bodyPr>
            <a:spAutoFit/>
          </a:bodyPr>
          <a:lstStyle/>
          <a:p>
            <a:pPr algn="l"/>
            <a:r>
              <a:rPr lang="en-ZA" sz="1800" dirty="0">
                <a:solidFill>
                  <a:schemeClr val="tx1"/>
                </a:solidFill>
              </a:rPr>
              <a:t>+</a:t>
            </a:r>
            <a:endParaRPr lang="en-GB" sz="1800" dirty="0">
              <a:solidFill>
                <a:schemeClr val="tx1"/>
              </a:solidFill>
            </a:endParaRPr>
          </a:p>
        </p:txBody>
      </p:sp>
      <p:sp>
        <p:nvSpPr>
          <p:cNvPr id="2" name="TextBox 1"/>
          <p:cNvSpPr txBox="1"/>
          <p:nvPr/>
        </p:nvSpPr>
        <p:spPr>
          <a:xfrm>
            <a:off x="6888480" y="2934998"/>
            <a:ext cx="1859280" cy="677108"/>
          </a:xfrm>
          <a:prstGeom prst="rect">
            <a:avLst/>
          </a:prstGeom>
          <a:noFill/>
        </p:spPr>
        <p:txBody>
          <a:bodyPr wrap="square" rtlCol="0">
            <a:spAutoFit/>
          </a:bodyPr>
          <a:lstStyle/>
          <a:p>
            <a:endParaRPr lang="en-ZA" sz="1000" b="1" dirty="0"/>
          </a:p>
          <a:p>
            <a:pPr algn="ctr"/>
            <a:r>
              <a:rPr lang="en-ZA" sz="1400" b="1" dirty="0" smtClean="0">
                <a:solidFill>
                  <a:srgbClr val="FF0000"/>
                </a:solidFill>
              </a:rPr>
              <a:t>Content of File 1 and 2</a:t>
            </a:r>
            <a:endParaRPr lang="en-ZA" sz="1400"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endParaRPr lang="en-ZA" dirty="0"/>
          </a:p>
        </p:txBody>
      </p:sp>
      <p:sp>
        <p:nvSpPr>
          <p:cNvPr id="3" name="Slide Number Placeholder 2"/>
          <p:cNvSpPr>
            <a:spLocks noGrp="1"/>
          </p:cNvSpPr>
          <p:nvPr>
            <p:ph type="sldNum" sz="quarter" idx="11"/>
          </p:nvPr>
        </p:nvSpPr>
        <p:spPr/>
        <p:txBody>
          <a:bodyPr/>
          <a:lstStyle/>
          <a:p>
            <a:pPr>
              <a:defRPr/>
            </a:pPr>
            <a:fld id="{1D46AC71-C261-4AF3-BFB1-CCAEF8821007}" type="slidenum">
              <a:rPr lang="en-ZA" smtClean="0"/>
              <a:pPr>
                <a:defRPr/>
              </a:pPr>
              <a:t>24</a:t>
            </a:fld>
            <a:endParaRPr lang="en-ZA" dirty="0"/>
          </a:p>
        </p:txBody>
      </p:sp>
      <p:pic>
        <p:nvPicPr>
          <p:cNvPr id="768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43013" y="933449"/>
            <a:ext cx="6357937" cy="51625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File</a:t>
            </a:r>
            <a:r>
              <a:rPr kumimoji="0" lang="en-ZA" sz="2000" b="1" i="0" u="none" strike="noStrike" kern="1200" cap="none" spc="0" normalizeH="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1: Original/ Duplicate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350790198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1"/>
          </p:nvPr>
        </p:nvSpPr>
        <p:spPr>
          <a:xfrm>
            <a:off x="6857541" y="6562408"/>
            <a:ext cx="862012" cy="184666"/>
          </a:xfrm>
        </p:spPr>
        <p:txBody>
          <a:bodyPr/>
          <a:lstStyle/>
          <a:p>
            <a:pPr>
              <a:defRPr/>
            </a:pPr>
            <a:fld id="{1D46AC71-C261-4AF3-BFB1-CCAEF8821007}" type="slidenum">
              <a:rPr lang="en-ZA" smtClean="0">
                <a:solidFill>
                  <a:schemeClr val="tx1"/>
                </a:solidFill>
              </a:rPr>
              <a:pPr>
                <a:defRPr/>
              </a:pPr>
              <a:t>25</a:t>
            </a:fld>
            <a:r>
              <a:rPr lang="en-ZA" dirty="0" smtClean="0">
                <a:solidFill>
                  <a:schemeClr val="tx1"/>
                </a:solidFill>
              </a:rPr>
              <a:t>   </a:t>
            </a:r>
            <a:endParaRPr lang="en-ZA" dirty="0">
              <a:solidFill>
                <a:schemeClr val="tx1"/>
              </a:solidFill>
            </a:endParaRPr>
          </a:p>
        </p:txBody>
      </p:sp>
      <p:sp>
        <p:nvSpPr>
          <p:cNvPr id="1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File 2 :Original</a:t>
            </a:r>
            <a:r>
              <a:rPr lang="en-ZA" sz="2000" b="1" dirty="0" smtClean="0">
                <a:solidFill>
                  <a:schemeClr val="bg1"/>
                </a:solidFill>
                <a:effectLst>
                  <a:outerShdw blurRad="38100" dist="38100" dir="2700000" algn="tl">
                    <a:srgbClr val="000000">
                      <a:alpha val="43137"/>
                    </a:srgbClr>
                  </a:outerShdw>
                </a:effectLst>
                <a:latin typeface="+mj-lt"/>
                <a:ea typeface="+mj-ea"/>
                <a:cs typeface="+mj-cs"/>
              </a:rPr>
              <a:t>/ Duplicate </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pic>
        <p:nvPicPr>
          <p:cNvPr id="778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95426" y="1005203"/>
            <a:ext cx="5734050" cy="357632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a:xfrm>
            <a:off x="7213600" y="6583998"/>
            <a:ext cx="862012" cy="184666"/>
          </a:xfrm>
        </p:spPr>
        <p:txBody>
          <a:bodyPr/>
          <a:lstStyle/>
          <a:p>
            <a:pPr algn="ctr">
              <a:defRPr/>
            </a:pPr>
            <a:fld id="{1D46AC71-C261-4AF3-BFB1-CCAEF8821007}" type="slidenum">
              <a:rPr lang="en-ZA" smtClean="0">
                <a:solidFill>
                  <a:schemeClr val="tx1"/>
                </a:solidFill>
              </a:rPr>
              <a:pPr algn="ctr">
                <a:defRPr/>
              </a:pPr>
              <a:t>26</a:t>
            </a:fld>
            <a:endParaRPr lang="en-ZA" dirty="0">
              <a:solidFill>
                <a:schemeClr val="tx1"/>
              </a:solidFill>
            </a:endParaRPr>
          </a:p>
        </p:txBody>
      </p:sp>
      <p:sp>
        <p:nvSpPr>
          <p:cNvPr id="5" name="Rectangle 3"/>
          <p:cNvSpPr>
            <a:spLocks noChangeArrowheads="1"/>
          </p:cNvSpPr>
          <p:nvPr/>
        </p:nvSpPr>
        <p:spPr bwMode="auto">
          <a:xfrm>
            <a:off x="539750" y="1071563"/>
            <a:ext cx="8175625" cy="5218112"/>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a:solidFill>
                  <a:srgbClr val="BFBFBF"/>
                </a:solidFill>
                <a:ea typeface="SimSun" pitchFamily="2" charset="-122"/>
              </a:rPr>
              <a:t>1. Welcome and Introduction</a:t>
            </a:r>
          </a:p>
          <a:p>
            <a:pPr marL="228600" indent="-228600">
              <a:lnSpc>
                <a:spcPct val="135000"/>
              </a:lnSpc>
              <a:spcBef>
                <a:spcPct val="75000"/>
              </a:spcBef>
              <a:spcAft>
                <a:spcPct val="10000"/>
              </a:spcAft>
              <a:buClr>
                <a:schemeClr val="accent1"/>
              </a:buClr>
            </a:pPr>
            <a:r>
              <a:rPr lang="en-ZA" sz="2000" b="1" dirty="0">
                <a:solidFill>
                  <a:srgbClr val="BFBFBF"/>
                </a:solidFill>
              </a:rPr>
              <a:t>2. </a:t>
            </a:r>
            <a:r>
              <a:rPr lang="en-ZA" sz="2000" b="1" dirty="0" smtClean="0">
                <a:solidFill>
                  <a:srgbClr val="BFBFBF"/>
                </a:solidFill>
              </a:rPr>
              <a:t>RFP Timelines </a:t>
            </a:r>
          </a:p>
          <a:p>
            <a:pPr marL="228600" indent="-228600">
              <a:lnSpc>
                <a:spcPct val="135000"/>
              </a:lnSpc>
              <a:spcBef>
                <a:spcPct val="75000"/>
              </a:spcBef>
              <a:spcAft>
                <a:spcPct val="10000"/>
              </a:spcAft>
              <a:buClr>
                <a:schemeClr val="accent1"/>
              </a:buClr>
            </a:pPr>
            <a:r>
              <a:rPr lang="en-ZA" sz="2000" b="1" dirty="0" smtClean="0">
                <a:solidFill>
                  <a:srgbClr val="BFBFBF"/>
                </a:solidFill>
              </a:rPr>
              <a:t>3</a:t>
            </a:r>
            <a:r>
              <a:rPr lang="en-ZA" sz="2000" b="1" dirty="0">
                <a:solidFill>
                  <a:srgbClr val="BFBFBF"/>
                </a:solidFill>
              </a:rPr>
              <a:t>. </a:t>
            </a:r>
            <a:r>
              <a:rPr lang="en-ZA" sz="2000" b="1" dirty="0" smtClean="0">
                <a:solidFill>
                  <a:srgbClr val="BFBFBF"/>
                </a:solidFill>
              </a:rPr>
              <a:t>Background</a:t>
            </a:r>
          </a:p>
          <a:p>
            <a:pPr marL="228600" indent="-228600">
              <a:lnSpc>
                <a:spcPct val="135000"/>
              </a:lnSpc>
              <a:spcBef>
                <a:spcPct val="75000"/>
              </a:spcBef>
              <a:spcAft>
                <a:spcPct val="10000"/>
              </a:spcAft>
              <a:buClr>
                <a:schemeClr val="accent1"/>
              </a:buClr>
            </a:pPr>
            <a:r>
              <a:rPr lang="en-ZA" sz="2000" b="1" dirty="0" smtClean="0">
                <a:solidFill>
                  <a:srgbClr val="BFBFBF"/>
                </a:solidFill>
              </a:rPr>
              <a:t>4</a:t>
            </a:r>
            <a:r>
              <a:rPr lang="en-ZA" sz="2000" b="1" dirty="0">
                <a:solidFill>
                  <a:srgbClr val="BFBFBF"/>
                </a:solidFill>
              </a:rPr>
              <a:t>. </a:t>
            </a:r>
            <a:r>
              <a:rPr lang="en-ZA" sz="2000" b="1" dirty="0">
                <a:solidFill>
                  <a:schemeClr val="bg1">
                    <a:lumMod val="75000"/>
                  </a:schemeClr>
                </a:solidFill>
              </a:rPr>
              <a:t>Scope of </a:t>
            </a:r>
            <a:r>
              <a:rPr lang="en-ZA" sz="2000" b="1" dirty="0" smtClean="0">
                <a:solidFill>
                  <a:schemeClr val="bg1">
                    <a:lumMod val="75000"/>
                  </a:schemeClr>
                </a:solidFill>
              </a:rPr>
              <a:t>Work</a:t>
            </a:r>
            <a:endParaRPr lang="en-ZA" sz="2000" b="1" dirty="0" smtClean="0">
              <a:solidFill>
                <a:srgbClr val="BFBFBF"/>
              </a:solidFill>
            </a:endParaRPr>
          </a:p>
          <a:p>
            <a:pPr marL="228600" indent="-228600" algn="l">
              <a:lnSpc>
                <a:spcPct val="135000"/>
              </a:lnSpc>
              <a:spcBef>
                <a:spcPct val="75000"/>
              </a:spcBef>
              <a:spcAft>
                <a:spcPct val="10000"/>
              </a:spcAft>
              <a:buClr>
                <a:schemeClr val="accent1"/>
              </a:buClr>
            </a:pPr>
            <a:r>
              <a:rPr lang="en-ZA" sz="2000" b="1" dirty="0" smtClean="0">
                <a:solidFill>
                  <a:srgbClr val="BFBFBF"/>
                </a:solidFill>
              </a:rPr>
              <a:t>5</a:t>
            </a:r>
            <a:r>
              <a:rPr lang="en-ZA" sz="2000" b="1" dirty="0">
                <a:solidFill>
                  <a:srgbClr val="BFBFBF"/>
                </a:solidFill>
              </a:rPr>
              <a:t>. Bid </a:t>
            </a:r>
            <a:r>
              <a:rPr lang="en-ZA" sz="2000" b="1" dirty="0" smtClean="0">
                <a:solidFill>
                  <a:srgbClr val="BFBFBF"/>
                </a:solidFill>
              </a:rPr>
              <a:t>Evaluation Process</a:t>
            </a:r>
            <a:endParaRPr lang="en-ZA" sz="2000" b="1" dirty="0">
              <a:solidFill>
                <a:srgbClr val="BFBFBF"/>
              </a:solidFill>
            </a:endParaRPr>
          </a:p>
          <a:p>
            <a:pPr marL="228600" indent="-228600" algn="l">
              <a:lnSpc>
                <a:spcPct val="135000"/>
              </a:lnSpc>
              <a:spcBef>
                <a:spcPct val="75000"/>
              </a:spcBef>
              <a:spcAft>
                <a:spcPct val="10000"/>
              </a:spcAft>
              <a:buClr>
                <a:schemeClr val="accent1"/>
              </a:buClr>
            </a:pPr>
            <a:r>
              <a:rPr lang="en-ZA" sz="2000" b="1" dirty="0">
                <a:solidFill>
                  <a:srgbClr val="BFBFBF"/>
                </a:solidFill>
              </a:rPr>
              <a:t>6</a:t>
            </a:r>
            <a:r>
              <a:rPr lang="en-ZA" sz="2000" b="1" dirty="0" smtClean="0">
                <a:solidFill>
                  <a:srgbClr val="BFBFBF"/>
                </a:solidFill>
              </a:rPr>
              <a:t>. RFP </a:t>
            </a:r>
            <a:r>
              <a:rPr lang="en-ZA" sz="2000" b="1" dirty="0">
                <a:solidFill>
                  <a:srgbClr val="BFBFBF"/>
                </a:solidFill>
              </a:rPr>
              <a:t>submission and </a:t>
            </a:r>
            <a:r>
              <a:rPr lang="en-ZA" sz="2000" b="1" dirty="0" smtClean="0">
                <a:solidFill>
                  <a:srgbClr val="BFBFBF"/>
                </a:solidFill>
              </a:rPr>
              <a:t>contact </a:t>
            </a:r>
            <a:r>
              <a:rPr lang="en-ZA" sz="2000" b="1" dirty="0">
                <a:solidFill>
                  <a:srgbClr val="BFBFBF"/>
                </a:solidFill>
              </a:rPr>
              <a:t>details</a:t>
            </a:r>
          </a:p>
          <a:p>
            <a:pPr marL="228600" indent="-228600" algn="l">
              <a:lnSpc>
                <a:spcPct val="135000"/>
              </a:lnSpc>
              <a:spcBef>
                <a:spcPct val="75000"/>
              </a:spcBef>
              <a:spcAft>
                <a:spcPct val="10000"/>
              </a:spcAft>
              <a:buClr>
                <a:schemeClr val="accent1"/>
              </a:buClr>
            </a:pPr>
            <a:r>
              <a:rPr lang="en-ZA" sz="2000" b="1" dirty="0">
                <a:solidFill>
                  <a:srgbClr val="FF0000"/>
                </a:solidFill>
              </a:rPr>
              <a:t>7</a:t>
            </a:r>
            <a:r>
              <a:rPr lang="en-ZA" sz="2000" b="1" dirty="0" smtClean="0">
                <a:solidFill>
                  <a:srgbClr val="FF0000"/>
                </a:solidFill>
              </a:rPr>
              <a:t>. Q&amp;A</a:t>
            </a:r>
          </a:p>
          <a:p>
            <a:pPr marL="228600" indent="-228600"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a:lnSpc>
                <a:spcPct val="135000"/>
              </a:lnSpc>
              <a:spcBef>
                <a:spcPct val="75000"/>
              </a:spcBef>
              <a:spcAft>
                <a:spcPct val="10000"/>
              </a:spcAft>
              <a:buClr>
                <a:schemeClr val="accent1"/>
              </a:buClr>
              <a:buFontTx/>
              <a:buChar cha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4"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   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a:xfrm>
            <a:off x="7244080" y="6584942"/>
            <a:ext cx="862012" cy="184666"/>
          </a:xfrm>
        </p:spPr>
        <p:txBody>
          <a:bodyPr/>
          <a:lstStyle/>
          <a:p>
            <a:pPr algn="ctr">
              <a:defRPr/>
            </a:pPr>
            <a:fld id="{1D46AC71-C261-4AF3-BFB1-CCAEF8821007}" type="slidenum">
              <a:rPr lang="en-ZA" smtClean="0">
                <a:solidFill>
                  <a:schemeClr val="tx1"/>
                </a:solidFill>
              </a:rPr>
              <a:pPr algn="ctr">
                <a:defRPr/>
              </a:pPr>
              <a:t>27</a:t>
            </a:fld>
            <a:endParaRPr lang="en-ZA" dirty="0">
              <a:solidFill>
                <a:schemeClr val="tx1"/>
              </a:solidFill>
            </a:endParaRPr>
          </a:p>
        </p:txBody>
      </p:sp>
      <p:pic>
        <p:nvPicPr>
          <p:cNvPr id="7" name="Picture 7" descr="Questions"/>
          <p:cNvPicPr>
            <a:picLocks noChangeAspect="1" noChangeArrowheads="1"/>
          </p:cNvPicPr>
          <p:nvPr/>
        </p:nvPicPr>
        <p:blipFill>
          <a:blip r:embed="rId3"/>
          <a:srcRect/>
          <a:stretch>
            <a:fillRect/>
          </a:stretch>
        </p:blipFill>
        <p:spPr bwMode="auto">
          <a:xfrm>
            <a:off x="3132138" y="1628775"/>
            <a:ext cx="2447925" cy="39560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algn="l">
              <a:lnSpc>
                <a:spcPct val="135000"/>
              </a:lnSpc>
              <a:spcBef>
                <a:spcPct val="75000"/>
              </a:spcBef>
              <a:spcAft>
                <a:spcPct val="10000"/>
              </a:spcAft>
              <a:buClr>
                <a:schemeClr val="accent1"/>
              </a:buClr>
            </a:pPr>
            <a:r>
              <a:rPr lang="en-US" sz="2000" b="1" dirty="0" smtClean="0">
                <a:solidFill>
                  <a:srgbClr val="BFBFBF"/>
                </a:solidFill>
                <a:ea typeface="SimSun" pitchFamily="2" charset="-122"/>
              </a:rPr>
              <a:t>1. Welcome </a:t>
            </a:r>
            <a:r>
              <a:rPr lang="en-US" sz="2000" b="1" dirty="0">
                <a:solidFill>
                  <a:srgbClr val="BFBFBF"/>
                </a:solidFill>
                <a:ea typeface="SimSun" pitchFamily="2" charset="-122"/>
              </a:rPr>
              <a:t>and </a:t>
            </a:r>
            <a:r>
              <a:rPr lang="en-US" sz="2000" b="1" dirty="0" smtClean="0">
                <a:solidFill>
                  <a:srgbClr val="BFBFBF"/>
                </a:solidFill>
                <a:ea typeface="SimSun" pitchFamily="2" charset="-122"/>
              </a:rPr>
              <a:t>Introduction</a:t>
            </a:r>
          </a:p>
          <a:p>
            <a:pPr marL="228600" indent="-228600">
              <a:lnSpc>
                <a:spcPct val="135000"/>
              </a:lnSpc>
              <a:spcBef>
                <a:spcPct val="75000"/>
              </a:spcBef>
              <a:spcAft>
                <a:spcPct val="10000"/>
              </a:spcAft>
              <a:buClr>
                <a:schemeClr val="accent1"/>
              </a:buClr>
            </a:pPr>
            <a:r>
              <a:rPr lang="en-ZA" sz="2000" b="1" dirty="0">
                <a:solidFill>
                  <a:srgbClr val="FF0000"/>
                </a:solidFill>
              </a:rPr>
              <a:t>2. RFP Timelines</a:t>
            </a:r>
          </a:p>
          <a:p>
            <a:pPr marL="228600" indent="-228600">
              <a:lnSpc>
                <a:spcPct val="135000"/>
              </a:lnSpc>
              <a:spcBef>
                <a:spcPct val="75000"/>
              </a:spcBef>
              <a:spcAft>
                <a:spcPct val="10000"/>
              </a:spcAft>
              <a:buClr>
                <a:schemeClr val="accent1"/>
              </a:buClr>
            </a:pPr>
            <a:r>
              <a:rPr lang="en-ZA" sz="2000" b="1" dirty="0">
                <a:solidFill>
                  <a:schemeClr val="tx2"/>
                </a:solidFill>
              </a:rPr>
              <a:t>3. Background </a:t>
            </a: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Scope of Work </a:t>
            </a:r>
          </a:p>
          <a:p>
            <a:pPr marL="228600" indent="-228600">
              <a:lnSpc>
                <a:spcPct val="135000"/>
              </a:lnSpc>
              <a:spcBef>
                <a:spcPct val="75000"/>
              </a:spcBef>
              <a:spcAft>
                <a:spcPct val="10000"/>
              </a:spcAft>
              <a:buClr>
                <a:schemeClr val="accent1"/>
              </a:buClr>
            </a:pPr>
            <a:r>
              <a:rPr lang="en-ZA" sz="2000" b="1" dirty="0" smtClean="0">
                <a:solidFill>
                  <a:schemeClr val="tx2"/>
                </a:solidFill>
              </a:rPr>
              <a:t>5</a:t>
            </a:r>
            <a:r>
              <a:rPr lang="en-ZA" sz="2000" b="1" dirty="0">
                <a:solidFill>
                  <a:schemeClr val="tx2"/>
                </a:solidFill>
              </a:rPr>
              <a:t>. Bid </a:t>
            </a:r>
            <a:r>
              <a:rPr lang="en-ZA" sz="2000" b="1" dirty="0" smtClean="0">
                <a:solidFill>
                  <a:schemeClr val="tx2"/>
                </a:solidFill>
              </a:rPr>
              <a:t>Evaluation Process </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a:t>
            </a:r>
            <a:r>
              <a:rPr lang="en-ZA" sz="2000" b="1" dirty="0">
                <a:solidFill>
                  <a:schemeClr val="tx2"/>
                </a:solidFill>
              </a:rPr>
              <a:t>RFP submission and </a:t>
            </a:r>
            <a:r>
              <a:rPr lang="en-ZA" sz="2000" b="1" dirty="0" smtClean="0">
                <a:solidFill>
                  <a:schemeClr val="tx2"/>
                </a:solidFill>
              </a:rPr>
              <a:t>contact </a:t>
            </a:r>
            <a:r>
              <a:rPr lang="en-ZA" sz="2000" b="1" dirty="0">
                <a:solidFill>
                  <a:schemeClr val="tx2"/>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Q&amp;A</a:t>
            </a: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3" name="Slide Number Placeholder 2"/>
          <p:cNvSpPr>
            <a:spLocks noGrp="1"/>
          </p:cNvSpPr>
          <p:nvPr>
            <p:ph type="sldNum" sz="quarter" idx="11"/>
          </p:nvPr>
        </p:nvSpPr>
        <p:spPr>
          <a:xfrm>
            <a:off x="6864668" y="6520498"/>
            <a:ext cx="862012" cy="184666"/>
          </a:xfrm>
        </p:spPr>
        <p:txBody>
          <a:bodyPr/>
          <a:lstStyle/>
          <a:p>
            <a:pPr>
              <a:defRPr/>
            </a:pPr>
            <a:fld id="{1D46AC71-C261-4AF3-BFB1-CCAEF8821007}" type="slidenum">
              <a:rPr lang="en-ZA" smtClean="0">
                <a:solidFill>
                  <a:schemeClr val="tx1"/>
                </a:solidFill>
              </a:rPr>
              <a:pPr>
                <a:defRPr/>
              </a:pPr>
              <a:t>3</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RFP Timelines</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graphicFrame>
        <p:nvGraphicFramePr>
          <p:cNvPr id="2" name="Table 1"/>
          <p:cNvGraphicFramePr>
            <a:graphicFrameLocks noGrp="1"/>
          </p:cNvGraphicFramePr>
          <p:nvPr>
            <p:extLst>
              <p:ext uri="{D42A27DB-BD31-4B8C-83A1-F6EECF244321}">
                <p14:modId xmlns:p14="http://schemas.microsoft.com/office/powerpoint/2010/main" val="1227693761"/>
              </p:ext>
            </p:extLst>
          </p:nvPr>
        </p:nvGraphicFramePr>
        <p:xfrm>
          <a:off x="114300" y="782322"/>
          <a:ext cx="8940800" cy="5429192"/>
        </p:xfrm>
        <a:graphic>
          <a:graphicData uri="http://schemas.openxmlformats.org/drawingml/2006/table">
            <a:tbl>
              <a:tblPr firstRow="1" bandRow="1">
                <a:tableStyleId>{5C22544A-7EE6-4342-B048-85BDC9FD1C3A}</a:tableStyleId>
              </a:tblPr>
              <a:tblGrid>
                <a:gridCol w="5871125"/>
                <a:gridCol w="3069675"/>
              </a:tblGrid>
              <a:tr h="550628">
                <a:tc>
                  <a:txBody>
                    <a:bodyPr/>
                    <a:lstStyle/>
                    <a:p>
                      <a:r>
                        <a:rPr lang="en-ZA" dirty="0" smtClean="0">
                          <a:solidFill>
                            <a:schemeClr val="tx2">
                              <a:lumMod val="75000"/>
                            </a:schemeClr>
                          </a:solidFill>
                        </a:rPr>
                        <a:t>ACTIVITY</a:t>
                      </a:r>
                      <a:endParaRPr lang="en-ZA" dirty="0">
                        <a:solidFill>
                          <a:schemeClr val="tx2">
                            <a:lumMod val="75000"/>
                          </a:schemeClr>
                        </a:solidFill>
                      </a:endParaRPr>
                    </a:p>
                  </a:txBody>
                  <a:tcPr/>
                </a:tc>
                <a:tc>
                  <a:txBody>
                    <a:bodyPr/>
                    <a:lstStyle/>
                    <a:p>
                      <a:pPr algn="ctr"/>
                      <a:r>
                        <a:rPr lang="en-ZA" dirty="0" smtClean="0">
                          <a:solidFill>
                            <a:schemeClr val="tx2">
                              <a:lumMod val="75000"/>
                            </a:schemeClr>
                          </a:solidFill>
                        </a:rPr>
                        <a:t>DUE DATE</a:t>
                      </a:r>
                      <a:endParaRPr lang="en-ZA" dirty="0">
                        <a:solidFill>
                          <a:schemeClr val="tx2">
                            <a:lumMod val="75000"/>
                          </a:schemeClr>
                        </a:solidFill>
                      </a:endParaRPr>
                    </a:p>
                  </a:txBody>
                  <a:tcPr/>
                </a:tc>
              </a:tr>
              <a:tr h="716721">
                <a:tc>
                  <a:txBody>
                    <a:bodyPr/>
                    <a:lstStyle/>
                    <a:p>
                      <a:pPr marL="0" marR="0" indent="0" algn="l" defTabSz="932962" rtl="0" eaLnBrk="1" fontAlgn="auto" latinLnBrk="0" hangingPunct="1">
                        <a:lnSpc>
                          <a:spcPct val="100000"/>
                        </a:lnSpc>
                        <a:spcBef>
                          <a:spcPts val="0"/>
                        </a:spcBef>
                        <a:spcAft>
                          <a:spcPts val="0"/>
                        </a:spcAft>
                        <a:buClrTx/>
                        <a:buSzTx/>
                        <a:buFontTx/>
                        <a:buNone/>
                        <a:tabLst/>
                        <a:defRPr/>
                      </a:pPr>
                      <a:r>
                        <a:rPr lang="en-ZA" sz="1800" b="1" dirty="0" smtClean="0">
                          <a:solidFill>
                            <a:schemeClr val="accent1">
                              <a:lumMod val="90000"/>
                            </a:schemeClr>
                          </a:solidFill>
                        </a:rPr>
                        <a:t>RFP</a:t>
                      </a:r>
                      <a:r>
                        <a:rPr lang="en-ZA" sz="1800" b="1" baseline="0" dirty="0" smtClean="0">
                          <a:solidFill>
                            <a:schemeClr val="accent1">
                              <a:lumMod val="90000"/>
                            </a:schemeClr>
                          </a:solidFill>
                        </a:rPr>
                        <a:t> Advertisement in Government Tender </a:t>
                      </a:r>
                      <a:r>
                        <a:rPr lang="en-ZA" sz="1800" b="1" baseline="0" dirty="0" smtClean="0">
                          <a:solidFill>
                            <a:schemeClr val="accent1">
                              <a:lumMod val="90000"/>
                            </a:schemeClr>
                          </a:solidFill>
                        </a:rPr>
                        <a:t>Bulletin</a:t>
                      </a:r>
                    </a:p>
                    <a:p>
                      <a:pPr marL="0" marR="0" indent="0" algn="l" defTabSz="932962" rtl="0" eaLnBrk="1" fontAlgn="auto" latinLnBrk="0" hangingPunct="1">
                        <a:lnSpc>
                          <a:spcPct val="100000"/>
                        </a:lnSpc>
                        <a:spcBef>
                          <a:spcPts val="0"/>
                        </a:spcBef>
                        <a:spcAft>
                          <a:spcPts val="0"/>
                        </a:spcAft>
                        <a:buClrTx/>
                        <a:buSzTx/>
                        <a:buFontTx/>
                        <a:buNone/>
                        <a:tabLst/>
                        <a:defRPr/>
                      </a:pPr>
                      <a:r>
                        <a:rPr lang="en-ZA" sz="1800" b="1" baseline="0" dirty="0" smtClean="0">
                          <a:solidFill>
                            <a:schemeClr val="accent1">
                              <a:lumMod val="90000"/>
                            </a:schemeClr>
                          </a:solidFill>
                        </a:rPr>
                        <a:t>&amp; e-Tender </a:t>
                      </a:r>
                      <a:endParaRPr lang="en-ZA" sz="1800" b="1" baseline="0" dirty="0" smtClean="0">
                        <a:solidFill>
                          <a:schemeClr val="accent1">
                            <a:lumMod val="90000"/>
                          </a:schemeClr>
                        </a:solidFill>
                      </a:endParaRPr>
                    </a:p>
                    <a:p>
                      <a:endParaRPr lang="en-ZA" sz="1800" b="1" dirty="0">
                        <a:solidFill>
                          <a:schemeClr val="accent1">
                            <a:lumMod val="90000"/>
                          </a:schemeClr>
                        </a:solidFill>
                      </a:endParaRPr>
                    </a:p>
                  </a:txBody>
                  <a:tcPr/>
                </a:tc>
                <a:tc>
                  <a:txBody>
                    <a:bodyPr/>
                    <a:lstStyle/>
                    <a:p>
                      <a:pPr algn="l"/>
                      <a:r>
                        <a:rPr lang="en-ZA" sz="1800" b="1" baseline="0" dirty="0" smtClean="0">
                          <a:solidFill>
                            <a:schemeClr val="accent1">
                              <a:lumMod val="90000"/>
                            </a:schemeClr>
                          </a:solidFill>
                        </a:rPr>
                        <a:t>9 March </a:t>
                      </a:r>
                      <a:r>
                        <a:rPr lang="en-ZA" sz="1800" b="1" dirty="0" smtClean="0">
                          <a:solidFill>
                            <a:schemeClr val="accent1">
                              <a:lumMod val="90000"/>
                            </a:schemeClr>
                          </a:solidFill>
                        </a:rPr>
                        <a:t>2018</a:t>
                      </a:r>
                      <a:endParaRPr lang="en-ZA" sz="1800" b="1" dirty="0">
                        <a:solidFill>
                          <a:schemeClr val="accent1">
                            <a:lumMod val="90000"/>
                          </a:schemeClr>
                        </a:solidFill>
                      </a:endParaRPr>
                    </a:p>
                  </a:txBody>
                  <a:tcPr/>
                </a:tc>
              </a:tr>
              <a:tr h="716721">
                <a:tc>
                  <a:txBody>
                    <a:bodyPr/>
                    <a:lstStyle/>
                    <a:p>
                      <a:r>
                        <a:rPr lang="en-ZA" sz="1800" b="1" dirty="0" smtClean="0">
                          <a:solidFill>
                            <a:schemeClr val="accent1">
                              <a:lumMod val="90000"/>
                            </a:schemeClr>
                          </a:solidFill>
                        </a:rPr>
                        <a:t>Tender</a:t>
                      </a:r>
                      <a:r>
                        <a:rPr lang="en-ZA" sz="1800" b="1" baseline="0" dirty="0" smtClean="0">
                          <a:solidFill>
                            <a:schemeClr val="accent1">
                              <a:lumMod val="90000"/>
                            </a:schemeClr>
                          </a:solidFill>
                        </a:rPr>
                        <a:t> documents on SARS website </a:t>
                      </a:r>
                    </a:p>
                  </a:txBody>
                  <a:tcPr/>
                </a:tc>
                <a:tc>
                  <a:txBody>
                    <a:bodyPr/>
                    <a:lstStyle/>
                    <a:p>
                      <a:pPr algn="l"/>
                      <a:r>
                        <a:rPr lang="en-ZA" sz="1800" b="1" baseline="0" dirty="0" smtClean="0">
                          <a:solidFill>
                            <a:schemeClr val="accent1">
                              <a:lumMod val="90000"/>
                            </a:schemeClr>
                          </a:solidFill>
                        </a:rPr>
                        <a:t>9 March </a:t>
                      </a:r>
                      <a:r>
                        <a:rPr lang="en-ZA" sz="1800" b="1" dirty="0" smtClean="0">
                          <a:solidFill>
                            <a:schemeClr val="accent1">
                              <a:lumMod val="90000"/>
                            </a:schemeClr>
                          </a:solidFill>
                        </a:rPr>
                        <a:t>2018</a:t>
                      </a:r>
                      <a:endParaRPr lang="en-ZA" sz="1800" b="1" dirty="0">
                        <a:solidFill>
                          <a:schemeClr val="accent1">
                            <a:lumMod val="90000"/>
                          </a:schemeClr>
                        </a:solidFill>
                      </a:endParaRPr>
                    </a:p>
                  </a:txBody>
                  <a:tcPr/>
                </a:tc>
              </a:tr>
              <a:tr h="716721">
                <a:tc>
                  <a:txBody>
                    <a:bodyPr/>
                    <a:lstStyle/>
                    <a:p>
                      <a:r>
                        <a:rPr lang="en-ZA" sz="1800" b="1" dirty="0" smtClean="0">
                          <a:solidFill>
                            <a:srgbClr val="FF0000"/>
                          </a:solidFill>
                        </a:rPr>
                        <a:t>Non-Compulsory briefing session</a:t>
                      </a:r>
                      <a:endParaRPr lang="en-ZA" sz="1800" b="1" dirty="0">
                        <a:solidFill>
                          <a:srgbClr val="FF0000"/>
                        </a:solidFill>
                      </a:endParaRPr>
                    </a:p>
                  </a:txBody>
                  <a:tcPr/>
                </a:tc>
                <a:tc>
                  <a:txBody>
                    <a:bodyPr/>
                    <a:lstStyle/>
                    <a:p>
                      <a:pPr algn="l"/>
                      <a:r>
                        <a:rPr lang="en-ZA" sz="1800" b="1" baseline="0" dirty="0" smtClean="0">
                          <a:solidFill>
                            <a:srgbClr val="FF0000"/>
                          </a:solidFill>
                        </a:rPr>
                        <a:t>13 March </a:t>
                      </a:r>
                      <a:r>
                        <a:rPr lang="en-ZA" sz="1800" b="1" dirty="0" smtClean="0">
                          <a:solidFill>
                            <a:srgbClr val="FF0000"/>
                          </a:solidFill>
                        </a:rPr>
                        <a:t>2018,</a:t>
                      </a:r>
                      <a:r>
                        <a:rPr lang="en-ZA" sz="1800" b="1" baseline="0" dirty="0" smtClean="0">
                          <a:solidFill>
                            <a:srgbClr val="FF0000"/>
                          </a:solidFill>
                        </a:rPr>
                        <a:t> </a:t>
                      </a:r>
                      <a:r>
                        <a:rPr lang="en-ZA" sz="1800" b="1" dirty="0" smtClean="0">
                          <a:solidFill>
                            <a:srgbClr val="FF0000"/>
                          </a:solidFill>
                        </a:rPr>
                        <a:t>14H00</a:t>
                      </a:r>
                      <a:endParaRPr lang="en-ZA" sz="1800" b="1" dirty="0">
                        <a:solidFill>
                          <a:srgbClr val="FF0000"/>
                        </a:solidFill>
                      </a:endParaRPr>
                    </a:p>
                  </a:txBody>
                  <a:tcPr/>
                </a:tc>
              </a:tr>
              <a:tr h="716721">
                <a:tc>
                  <a:txBody>
                    <a:bodyPr/>
                    <a:lstStyle/>
                    <a:p>
                      <a:r>
                        <a:rPr lang="en-ZA" sz="1800" b="1" dirty="0" smtClean="0">
                          <a:solidFill>
                            <a:schemeClr val="accent2">
                              <a:lumMod val="50000"/>
                            </a:schemeClr>
                          </a:solidFill>
                        </a:rPr>
                        <a:t>Questions relating to RFP</a:t>
                      </a:r>
                      <a:endParaRPr lang="en-ZA" sz="1800" b="1" dirty="0">
                        <a:solidFill>
                          <a:schemeClr val="accent2">
                            <a:lumMod val="50000"/>
                          </a:schemeClr>
                        </a:solidFill>
                      </a:endParaRPr>
                    </a:p>
                  </a:txBody>
                  <a:tcPr/>
                </a:tc>
                <a:tc>
                  <a:txBody>
                    <a:bodyPr/>
                    <a:lstStyle/>
                    <a:p>
                      <a:pPr algn="l"/>
                      <a:r>
                        <a:rPr lang="en-ZA" sz="1800" b="1" dirty="0" smtClean="0">
                          <a:solidFill>
                            <a:schemeClr val="accent2">
                              <a:lumMod val="50000"/>
                            </a:schemeClr>
                          </a:solidFill>
                        </a:rPr>
                        <a:t>21</a:t>
                      </a:r>
                      <a:r>
                        <a:rPr lang="en-ZA" sz="1800" b="1" baseline="0" dirty="0" smtClean="0">
                          <a:solidFill>
                            <a:schemeClr val="accent2">
                              <a:lumMod val="50000"/>
                            </a:schemeClr>
                          </a:solidFill>
                        </a:rPr>
                        <a:t> March</a:t>
                      </a:r>
                      <a:r>
                        <a:rPr lang="en-ZA" sz="1800" b="1" dirty="0" smtClean="0">
                          <a:solidFill>
                            <a:schemeClr val="accent2">
                              <a:lumMod val="50000"/>
                            </a:schemeClr>
                          </a:solidFill>
                        </a:rPr>
                        <a:t> 2018</a:t>
                      </a:r>
                      <a:endParaRPr lang="en-ZA" sz="1800" b="1" dirty="0">
                        <a:solidFill>
                          <a:schemeClr val="accent2">
                            <a:lumMod val="50000"/>
                          </a:schemeClr>
                        </a:solidFill>
                      </a:endParaRPr>
                    </a:p>
                  </a:txBody>
                  <a:tcPr/>
                </a:tc>
              </a:tr>
              <a:tr h="716721">
                <a:tc>
                  <a:txBody>
                    <a:bodyPr/>
                    <a:lstStyle/>
                    <a:p>
                      <a:r>
                        <a:rPr lang="en-ZA" sz="1800" b="1" dirty="0" smtClean="0">
                          <a:solidFill>
                            <a:schemeClr val="accent2">
                              <a:lumMod val="50000"/>
                            </a:schemeClr>
                          </a:solidFill>
                        </a:rPr>
                        <a:t>RFP Closing Date</a:t>
                      </a:r>
                      <a:endParaRPr lang="en-ZA" sz="1800" b="1" dirty="0">
                        <a:solidFill>
                          <a:schemeClr val="accent2">
                            <a:lumMod val="50000"/>
                          </a:schemeClr>
                        </a:solidFill>
                      </a:endParaRPr>
                    </a:p>
                  </a:txBody>
                  <a:tcPr/>
                </a:tc>
                <a:tc>
                  <a:txBody>
                    <a:bodyPr/>
                    <a:lstStyle/>
                    <a:p>
                      <a:pPr algn="l"/>
                      <a:r>
                        <a:rPr lang="en-ZA" sz="1800" b="1" baseline="0" dirty="0" smtClean="0">
                          <a:solidFill>
                            <a:schemeClr val="accent2">
                              <a:lumMod val="50000"/>
                            </a:schemeClr>
                          </a:solidFill>
                        </a:rPr>
                        <a:t>28 March </a:t>
                      </a:r>
                      <a:r>
                        <a:rPr lang="en-ZA" sz="1800" b="1" dirty="0" smtClean="0">
                          <a:solidFill>
                            <a:schemeClr val="accent2">
                              <a:lumMod val="50000"/>
                            </a:schemeClr>
                          </a:solidFill>
                        </a:rPr>
                        <a:t>2018, </a:t>
                      </a:r>
                      <a:r>
                        <a:rPr lang="en-ZA" sz="1800" b="1" dirty="0" smtClean="0">
                          <a:solidFill>
                            <a:schemeClr val="accent2">
                              <a:lumMod val="50000"/>
                            </a:schemeClr>
                          </a:solidFill>
                        </a:rPr>
                        <a:t>11h00</a:t>
                      </a:r>
                      <a:endParaRPr lang="en-ZA" sz="1800" b="1" dirty="0">
                        <a:solidFill>
                          <a:schemeClr val="accent2">
                            <a:lumMod val="50000"/>
                          </a:schemeClr>
                        </a:solidFill>
                      </a:endParaRPr>
                    </a:p>
                  </a:txBody>
                  <a:tcPr/>
                </a:tc>
              </a:tr>
              <a:tr h="716721">
                <a:tc>
                  <a:txBody>
                    <a:bodyPr/>
                    <a:lstStyle/>
                    <a:p>
                      <a:r>
                        <a:rPr lang="en-ZA" sz="1800" b="1" dirty="0" smtClean="0">
                          <a:solidFill>
                            <a:schemeClr val="accent2">
                              <a:lumMod val="50000"/>
                            </a:schemeClr>
                          </a:solidFill>
                        </a:rPr>
                        <a:t>Notice to bidders</a:t>
                      </a:r>
                      <a:endParaRPr lang="en-ZA" sz="1800" b="1" dirty="0">
                        <a:solidFill>
                          <a:schemeClr val="accent2">
                            <a:lumMod val="50000"/>
                          </a:schemeClr>
                        </a:solidFill>
                      </a:endParaRPr>
                    </a:p>
                  </a:txBody>
                  <a:tcPr/>
                </a:tc>
                <a:tc>
                  <a:txBody>
                    <a:bodyPr/>
                    <a:lstStyle/>
                    <a:p>
                      <a:pPr algn="l"/>
                      <a:r>
                        <a:rPr lang="en-ZA" sz="1800" b="1" dirty="0" smtClean="0">
                          <a:solidFill>
                            <a:schemeClr val="accent2">
                              <a:lumMod val="50000"/>
                            </a:schemeClr>
                          </a:solidFill>
                        </a:rPr>
                        <a:t>May/</a:t>
                      </a:r>
                      <a:r>
                        <a:rPr lang="en-ZA" sz="1800" b="1" baseline="0" dirty="0" smtClean="0">
                          <a:solidFill>
                            <a:schemeClr val="accent2">
                              <a:lumMod val="50000"/>
                            </a:schemeClr>
                          </a:solidFill>
                        </a:rPr>
                        <a:t> June 2018</a:t>
                      </a:r>
                      <a:endParaRPr lang="en-ZA" sz="1800" b="1" dirty="0" smtClean="0">
                        <a:solidFill>
                          <a:schemeClr val="accent2">
                            <a:lumMod val="50000"/>
                          </a:schemeClr>
                        </a:solidFill>
                      </a:endParaRPr>
                    </a:p>
                    <a:p>
                      <a:pPr algn="l"/>
                      <a:endParaRPr lang="en-ZA" sz="1200" b="1" dirty="0" smtClean="0">
                        <a:solidFill>
                          <a:schemeClr val="accent2">
                            <a:lumMod val="50000"/>
                          </a:schemeClr>
                        </a:solidFill>
                      </a:endParaRPr>
                    </a:p>
                    <a:p>
                      <a:pPr algn="l"/>
                      <a:r>
                        <a:rPr lang="en-ZA" sz="1200" b="1" dirty="0" smtClean="0">
                          <a:solidFill>
                            <a:schemeClr val="accent2">
                              <a:lumMod val="50000"/>
                            </a:schemeClr>
                          </a:solidFill>
                        </a:rPr>
                        <a:t>SARS</a:t>
                      </a:r>
                      <a:r>
                        <a:rPr lang="en-ZA" sz="1200" b="1" baseline="0" dirty="0" smtClean="0">
                          <a:solidFill>
                            <a:schemeClr val="accent2">
                              <a:lumMod val="50000"/>
                            </a:schemeClr>
                          </a:solidFill>
                        </a:rPr>
                        <a:t> </a:t>
                      </a:r>
                      <a:r>
                        <a:rPr lang="en-ZA" sz="1200" b="1" baseline="0" dirty="0" smtClean="0">
                          <a:solidFill>
                            <a:schemeClr val="accent2">
                              <a:lumMod val="50000"/>
                            </a:schemeClr>
                          </a:solidFill>
                        </a:rPr>
                        <a:t>will endeavour to inform bidders of the progress until conclusion of the tender</a:t>
                      </a:r>
                      <a:endParaRPr lang="en-ZA" sz="1200" b="1" dirty="0">
                        <a:solidFill>
                          <a:schemeClr val="accent2">
                            <a:lumMod val="50000"/>
                          </a:schemeClr>
                        </a:solidFill>
                      </a:endParaRPr>
                    </a:p>
                  </a:txBody>
                  <a:tcPr/>
                </a:tc>
              </a:tr>
            </a:tbl>
          </a:graphicData>
        </a:graphic>
      </p:graphicFrame>
      <p:sp>
        <p:nvSpPr>
          <p:cNvPr id="4" name="Slide Number Placeholder 3"/>
          <p:cNvSpPr>
            <a:spLocks noGrp="1"/>
          </p:cNvSpPr>
          <p:nvPr>
            <p:ph type="sldNum" sz="quarter" idx="11"/>
          </p:nvPr>
        </p:nvSpPr>
        <p:spPr>
          <a:xfrm>
            <a:off x="6884988" y="6550978"/>
            <a:ext cx="862012" cy="184666"/>
          </a:xfrm>
        </p:spPr>
        <p:txBody>
          <a:bodyPr/>
          <a:lstStyle/>
          <a:p>
            <a:pPr>
              <a:defRPr/>
            </a:pPr>
            <a:fld id="{1D46AC71-C261-4AF3-BFB1-CCAEF8821007}" type="slidenum">
              <a:rPr lang="en-ZA" smtClean="0">
                <a:solidFill>
                  <a:schemeClr val="tx1"/>
                </a:solidFill>
              </a:rPr>
              <a:pPr>
                <a:defRPr/>
              </a:pPr>
              <a:t>4</a:t>
            </a:fld>
            <a:endParaRPr lang="en-ZA" dirty="0">
              <a:solidFill>
                <a:schemeClr val="tx1"/>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1"/>
          <p:cNvSpPr txBox="1"/>
          <p:nvPr/>
        </p:nvSpPr>
        <p:spPr>
          <a:xfrm>
            <a:off x="3203027" y="5021786"/>
            <a:ext cx="280837" cy="236014"/>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ZA" sz="1000" b="1" i="1" dirty="0">
              <a:solidFill>
                <a:srgbClr val="0070C0"/>
              </a:solidFill>
            </a:endParaRPr>
          </a:p>
        </p:txBody>
      </p:sp>
      <p:sp>
        <p:nvSpPr>
          <p:cNvPr id="7" name="Slide Number Placeholder 6"/>
          <p:cNvSpPr>
            <a:spLocks noGrp="1"/>
          </p:cNvSpPr>
          <p:nvPr>
            <p:ph type="sldNum" sz="quarter" idx="11"/>
          </p:nvPr>
        </p:nvSpPr>
        <p:spPr>
          <a:xfrm>
            <a:off x="7284720" y="6564622"/>
            <a:ext cx="862012" cy="184666"/>
          </a:xfrm>
        </p:spPr>
        <p:txBody>
          <a:bodyPr/>
          <a:lstStyle/>
          <a:p>
            <a:pPr algn="ctr">
              <a:defRPr/>
            </a:pPr>
            <a:r>
              <a:rPr lang="en-ZA" dirty="0">
                <a:solidFill>
                  <a:schemeClr val="tx1"/>
                </a:solidFill>
              </a:rPr>
              <a:t>5</a:t>
            </a:r>
          </a:p>
        </p:txBody>
      </p:sp>
      <p:sp>
        <p:nvSpPr>
          <p:cNvPr id="13" name="Rectangle 3"/>
          <p:cNvSpPr>
            <a:spLocks noChangeArrowheads="1"/>
          </p:cNvSpPr>
          <p:nvPr/>
        </p:nvSpPr>
        <p:spPr bwMode="auto">
          <a:xfrm>
            <a:off x="285720" y="870858"/>
            <a:ext cx="8429655" cy="5418818"/>
          </a:xfrm>
          <a:prstGeom prst="rect">
            <a:avLst/>
          </a:prstGeom>
          <a:noFill/>
          <a:ln w="9525" algn="ctr">
            <a:noFill/>
            <a:miter lim="800000"/>
            <a:headEnd/>
            <a:tailEnd/>
          </a:ln>
        </p:spPr>
        <p:txBody>
          <a:bodyPr/>
          <a:lstStyle/>
          <a:p>
            <a:pPr marL="228600" indent="-228600" algn="l">
              <a:lnSpc>
                <a:spcPct val="135000"/>
              </a:lnSpc>
              <a:spcBef>
                <a:spcPct val="75000"/>
              </a:spcBef>
              <a:spcAft>
                <a:spcPct val="10000"/>
              </a:spcAft>
              <a:buClr>
                <a:schemeClr val="accent1"/>
              </a:buClr>
            </a:pPr>
            <a:r>
              <a:rPr lang="en-US" sz="2000" b="1" dirty="0" smtClean="0">
                <a:solidFill>
                  <a:srgbClr val="BFBFBF"/>
                </a:solidFill>
                <a:ea typeface="SimSun" pitchFamily="2" charset="-122"/>
              </a:rPr>
              <a:t>1. Welcome </a:t>
            </a:r>
            <a:r>
              <a:rPr lang="en-US" sz="2000" b="1" dirty="0">
                <a:solidFill>
                  <a:srgbClr val="BFBFBF"/>
                </a:solidFill>
                <a:ea typeface="SimSun" pitchFamily="2" charset="-122"/>
              </a:rPr>
              <a:t>and </a:t>
            </a:r>
            <a:r>
              <a:rPr lang="en-US" sz="2000" b="1" dirty="0" smtClean="0">
                <a:solidFill>
                  <a:srgbClr val="BFBFBF"/>
                </a:solidFill>
                <a:ea typeface="SimSun" pitchFamily="2" charset="-122"/>
              </a:rPr>
              <a:t>Introduction</a:t>
            </a:r>
            <a:endParaRPr lang="en-US" sz="2000" b="1" dirty="0">
              <a:solidFill>
                <a:srgbClr val="BFBFBF"/>
              </a:solidFill>
              <a:ea typeface="SimSun" pitchFamily="2" charset="-122"/>
            </a:endParaRPr>
          </a:p>
          <a:p>
            <a:pPr marL="228600" indent="-228600">
              <a:lnSpc>
                <a:spcPct val="135000"/>
              </a:lnSpc>
              <a:spcBef>
                <a:spcPct val="75000"/>
              </a:spcBef>
              <a:spcAft>
                <a:spcPct val="10000"/>
              </a:spcAft>
              <a:buClr>
                <a:schemeClr val="accent1"/>
              </a:buClr>
            </a:pPr>
            <a:r>
              <a:rPr lang="en-ZA" sz="2000" b="1" dirty="0">
                <a:solidFill>
                  <a:srgbClr val="BFBFBF"/>
                </a:solidFill>
                <a:ea typeface="SimSun" pitchFamily="2" charset="-122"/>
              </a:rPr>
              <a:t>2. </a:t>
            </a:r>
            <a:r>
              <a:rPr lang="en-ZA" sz="2000" b="1" dirty="0" smtClean="0">
                <a:solidFill>
                  <a:srgbClr val="BFBFBF"/>
                </a:solidFill>
                <a:ea typeface="SimSun" pitchFamily="2" charset="-122"/>
              </a:rPr>
              <a:t>RFP Timelines </a:t>
            </a:r>
            <a:endParaRPr lang="en-ZA" sz="2000" b="1" dirty="0">
              <a:solidFill>
                <a:srgbClr val="BFBFBF"/>
              </a:solidFill>
              <a:ea typeface="SimSun" pitchFamily="2" charset="-122"/>
            </a:endParaRPr>
          </a:p>
          <a:p>
            <a:pPr marL="228600" indent="-228600">
              <a:lnSpc>
                <a:spcPct val="135000"/>
              </a:lnSpc>
              <a:spcBef>
                <a:spcPct val="75000"/>
              </a:spcBef>
              <a:spcAft>
                <a:spcPct val="10000"/>
              </a:spcAft>
              <a:buClr>
                <a:schemeClr val="accent1"/>
              </a:buClr>
            </a:pPr>
            <a:r>
              <a:rPr lang="en-ZA" sz="2000" b="1" dirty="0" smtClean="0">
                <a:solidFill>
                  <a:srgbClr val="FF0000"/>
                </a:solidFill>
              </a:rPr>
              <a:t>3. Background</a:t>
            </a:r>
          </a:p>
          <a:p>
            <a:pPr marL="228600" indent="-228600">
              <a:lnSpc>
                <a:spcPct val="135000"/>
              </a:lnSpc>
              <a:spcBef>
                <a:spcPct val="75000"/>
              </a:spcBef>
              <a:spcAft>
                <a:spcPct val="10000"/>
              </a:spcAft>
              <a:buClr>
                <a:schemeClr val="accent1"/>
              </a:buClr>
            </a:pPr>
            <a:r>
              <a:rPr lang="en-ZA" sz="2000" b="1" dirty="0" smtClean="0">
                <a:solidFill>
                  <a:schemeClr val="tx2"/>
                </a:solidFill>
              </a:rPr>
              <a:t>4</a:t>
            </a:r>
            <a:r>
              <a:rPr lang="en-ZA" sz="2000" b="1" dirty="0">
                <a:solidFill>
                  <a:schemeClr val="tx2"/>
                </a:solidFill>
              </a:rPr>
              <a:t>. </a:t>
            </a:r>
            <a:r>
              <a:rPr lang="en-ZA" sz="2000" b="1" dirty="0" smtClean="0">
                <a:solidFill>
                  <a:schemeClr val="tx2"/>
                </a:solidFill>
              </a:rPr>
              <a:t>Scope of Work</a:t>
            </a:r>
          </a:p>
          <a:p>
            <a:pPr marL="228600" indent="-228600" algn="l">
              <a:lnSpc>
                <a:spcPct val="135000"/>
              </a:lnSpc>
              <a:spcBef>
                <a:spcPct val="75000"/>
              </a:spcBef>
              <a:spcAft>
                <a:spcPct val="10000"/>
              </a:spcAft>
              <a:buClr>
                <a:schemeClr val="accent1"/>
              </a:buClr>
            </a:pPr>
            <a:r>
              <a:rPr lang="en-ZA" sz="2000" b="1" dirty="0" smtClean="0">
                <a:solidFill>
                  <a:schemeClr val="tx2"/>
                </a:solidFill>
              </a:rPr>
              <a:t>5</a:t>
            </a:r>
            <a:r>
              <a:rPr lang="en-ZA" sz="2000" b="1" dirty="0">
                <a:solidFill>
                  <a:schemeClr val="tx2"/>
                </a:solidFill>
              </a:rPr>
              <a:t>. Bid </a:t>
            </a:r>
            <a:r>
              <a:rPr lang="en-ZA" sz="2000" b="1" dirty="0" smtClean="0">
                <a:solidFill>
                  <a:schemeClr val="tx2"/>
                </a:solidFill>
              </a:rPr>
              <a:t>Evaluation Process</a:t>
            </a:r>
            <a:endParaRPr lang="en-ZA" sz="2000" b="1" dirty="0">
              <a:solidFill>
                <a:schemeClr val="tx2"/>
              </a:solidFill>
            </a:endParaRPr>
          </a:p>
          <a:p>
            <a:pPr marL="228600" indent="-228600" algn="l">
              <a:lnSpc>
                <a:spcPct val="135000"/>
              </a:lnSpc>
              <a:spcBef>
                <a:spcPct val="75000"/>
              </a:spcBef>
              <a:spcAft>
                <a:spcPct val="10000"/>
              </a:spcAft>
              <a:buClr>
                <a:schemeClr val="accent1"/>
              </a:buClr>
            </a:pPr>
            <a:r>
              <a:rPr lang="en-ZA" sz="2000" b="1" dirty="0">
                <a:solidFill>
                  <a:schemeClr val="tx2"/>
                </a:solidFill>
              </a:rPr>
              <a:t>6</a:t>
            </a:r>
            <a:r>
              <a:rPr lang="en-ZA" sz="2000" b="1" dirty="0" smtClean="0">
                <a:solidFill>
                  <a:schemeClr val="tx2"/>
                </a:solidFill>
              </a:rPr>
              <a:t>. </a:t>
            </a:r>
            <a:r>
              <a:rPr lang="en-ZA" sz="2000" b="1" dirty="0">
                <a:solidFill>
                  <a:schemeClr val="tx2"/>
                </a:solidFill>
              </a:rPr>
              <a:t>RFP submission and </a:t>
            </a:r>
            <a:r>
              <a:rPr lang="en-ZA" sz="2000" b="1" dirty="0" smtClean="0">
                <a:solidFill>
                  <a:schemeClr val="tx2"/>
                </a:solidFill>
              </a:rPr>
              <a:t>contact </a:t>
            </a:r>
            <a:r>
              <a:rPr lang="en-ZA" sz="2000" b="1" dirty="0">
                <a:solidFill>
                  <a:schemeClr val="tx2"/>
                </a:solidFill>
              </a:rPr>
              <a:t>details</a:t>
            </a:r>
          </a:p>
          <a:p>
            <a:pPr marL="228600" indent="-228600" algn="l">
              <a:lnSpc>
                <a:spcPct val="135000"/>
              </a:lnSpc>
              <a:spcBef>
                <a:spcPct val="75000"/>
              </a:spcBef>
              <a:spcAft>
                <a:spcPct val="10000"/>
              </a:spcAft>
              <a:buClr>
                <a:schemeClr val="accent1"/>
              </a:buClr>
            </a:pPr>
            <a:r>
              <a:rPr lang="en-ZA" sz="2000" b="1" dirty="0">
                <a:solidFill>
                  <a:schemeClr val="tx2"/>
                </a:solidFill>
              </a:rPr>
              <a:t>7</a:t>
            </a:r>
            <a:r>
              <a:rPr lang="en-ZA" sz="2000" b="1" dirty="0" smtClean="0">
                <a:solidFill>
                  <a:schemeClr val="tx2"/>
                </a:solidFill>
              </a:rPr>
              <a:t>. </a:t>
            </a:r>
            <a:r>
              <a:rPr lang="en-ZA" sz="2000" b="1" dirty="0">
                <a:solidFill>
                  <a:schemeClr val="tx2"/>
                </a:solidFill>
              </a:rPr>
              <a:t>Q&amp;A</a:t>
            </a:r>
          </a:p>
          <a:p>
            <a:pPr lvl="1" algn="l">
              <a:lnSpc>
                <a:spcPct val="135000"/>
              </a:lnSpc>
              <a:spcBef>
                <a:spcPct val="75000"/>
              </a:spcBef>
              <a:spcAft>
                <a:spcPct val="10000"/>
              </a:spcAft>
              <a:buClr>
                <a:schemeClr val="accent1"/>
              </a:buClr>
            </a:pPr>
            <a:endParaRPr lang="en-ZA" sz="1200" dirty="0">
              <a:solidFill>
                <a:schemeClr val="tx1"/>
              </a:solidFill>
            </a:endParaRPr>
          </a:p>
          <a:p>
            <a:pPr marL="636588" lvl="1" indent="-179388" algn="l" eaLnBrk="0" hangingPunct="0">
              <a:lnSpc>
                <a:spcPct val="110000"/>
              </a:lnSpc>
              <a:spcBef>
                <a:spcPct val="50000"/>
              </a:spcBef>
              <a:spcAft>
                <a:spcPct val="10000"/>
              </a:spcAft>
              <a:buClr>
                <a:schemeClr val="tx2"/>
              </a:buClr>
              <a:buSzPct val="120000"/>
              <a:buFontTx/>
              <a:buChar char="•"/>
            </a:pPr>
            <a:endParaRPr lang="en-ZA" sz="1200" dirty="0">
              <a:solidFill>
                <a:schemeClr val="tx1"/>
              </a:solidFill>
            </a:endParaRPr>
          </a:p>
          <a:p>
            <a:pPr marL="228600" indent="-228600" algn="l" eaLnBrk="0" hangingPunct="0">
              <a:lnSpc>
                <a:spcPct val="110000"/>
              </a:lnSpc>
              <a:spcBef>
                <a:spcPct val="10000"/>
              </a:spcBef>
              <a:spcAft>
                <a:spcPct val="10000"/>
              </a:spcAft>
              <a:buClr>
                <a:schemeClr val="tx2"/>
              </a:buClr>
              <a:buSzPct val="120000"/>
              <a:buFontTx/>
              <a:buChar char="•"/>
            </a:pPr>
            <a:endParaRPr lang="en-US" sz="1200" dirty="0">
              <a:solidFill>
                <a:schemeClr val="tx1"/>
              </a:solidFill>
            </a:endParaRPr>
          </a:p>
        </p:txBody>
      </p:sp>
      <p:sp>
        <p:nvSpPr>
          <p:cNvPr id="18"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Table of Content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5406622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905308" y="6530658"/>
            <a:ext cx="862012" cy="184666"/>
          </a:xfrm>
        </p:spPr>
        <p:txBody>
          <a:bodyPr/>
          <a:lstStyle/>
          <a:p>
            <a:pPr>
              <a:defRPr/>
            </a:pPr>
            <a:fld id="{25B0C65C-ACB3-41B3-B9D6-603EB25AD180}" type="slidenum">
              <a:rPr lang="en-ZA" smtClean="0">
                <a:solidFill>
                  <a:schemeClr val="tx1"/>
                </a:solidFill>
              </a:rPr>
              <a:pPr>
                <a:defRPr/>
              </a:pPr>
              <a:t>6</a:t>
            </a:fld>
            <a:endParaRPr lang="en-ZA" dirty="0">
              <a:solidFill>
                <a:schemeClr val="tx1"/>
              </a:solidFill>
            </a:endParaRPr>
          </a:p>
        </p:txBody>
      </p:sp>
      <p:sp>
        <p:nvSpPr>
          <p:cNvPr id="4" name="Rectangle 3"/>
          <p:cNvSpPr/>
          <p:nvPr/>
        </p:nvSpPr>
        <p:spPr>
          <a:xfrm>
            <a:off x="162560" y="875853"/>
            <a:ext cx="8554720" cy="830997"/>
          </a:xfrm>
          <a:prstGeom prst="rect">
            <a:avLst/>
          </a:prstGeom>
          <a:solidFill>
            <a:schemeClr val="accent1">
              <a:lumMod val="50000"/>
            </a:schemeClr>
          </a:solidFill>
        </p:spPr>
        <p:style>
          <a:lnRef idx="0">
            <a:schemeClr val="accent6"/>
          </a:lnRef>
          <a:fillRef idx="3">
            <a:schemeClr val="accent6"/>
          </a:fillRef>
          <a:effectRef idx="3">
            <a:schemeClr val="accent6"/>
          </a:effectRef>
          <a:fontRef idx="minor">
            <a:schemeClr val="lt1"/>
          </a:fontRef>
        </p:style>
        <p:txBody>
          <a:bodyPr wrap="square">
            <a:spAutoFit/>
          </a:bodyPr>
          <a:lstStyle/>
          <a:p>
            <a:r>
              <a:rPr lang="en-ZA" sz="1600" b="1" i="1" dirty="0" smtClean="0"/>
              <a:t>As </a:t>
            </a:r>
            <a:r>
              <a:rPr lang="en-ZA" sz="1600" b="1" i="1" dirty="0"/>
              <a:t>an organ of </a:t>
            </a:r>
            <a:r>
              <a:rPr lang="en-ZA" sz="1600" b="1" i="1" dirty="0" smtClean="0"/>
              <a:t>state, SARS’s </a:t>
            </a:r>
            <a:r>
              <a:rPr lang="en-ZA" sz="1600" b="1" i="1" dirty="0"/>
              <a:t>mandate </a:t>
            </a:r>
            <a:r>
              <a:rPr lang="en-ZA" sz="1600" b="1" i="1" dirty="0" smtClean="0"/>
              <a:t>outlines </a:t>
            </a:r>
            <a:r>
              <a:rPr lang="en-ZA" sz="1600" b="1" i="1" dirty="0"/>
              <a:t>its obligations </a:t>
            </a:r>
            <a:r>
              <a:rPr lang="en-ZA" sz="1600" b="1" i="1" dirty="0" smtClean="0"/>
              <a:t>towards the </a:t>
            </a:r>
            <a:r>
              <a:rPr lang="en-ZA" sz="1600" b="1" i="1" dirty="0"/>
              <a:t>state and its </a:t>
            </a:r>
            <a:r>
              <a:rPr lang="en-ZA" sz="1600" b="1" i="1" dirty="0" smtClean="0"/>
              <a:t>people by:</a:t>
            </a:r>
            <a:endParaRPr lang="en-ZA" sz="1600" b="1" i="1" dirty="0"/>
          </a:p>
          <a:p>
            <a:endParaRPr lang="en-ZA" sz="1600" i="1" dirty="0" smtClean="0"/>
          </a:p>
        </p:txBody>
      </p:sp>
      <p:pic>
        <p:nvPicPr>
          <p:cNvPr id="6963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5040" y="1899920"/>
            <a:ext cx="7132320"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Background</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Tree>
    <p:extLst>
      <p:ext uri="{BB962C8B-B14F-4D97-AF65-F5344CB8AC3E}">
        <p14:creationId xmlns:p14="http://schemas.microsoft.com/office/powerpoint/2010/main" val="35806569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7</a:t>
            </a:fld>
            <a:endParaRPr lang="en-ZA" dirty="0">
              <a:solidFill>
                <a:schemeClr val="tx1"/>
              </a:solidFill>
            </a:endParaRPr>
          </a:p>
        </p:txBody>
      </p:sp>
      <p:sp>
        <p:nvSpPr>
          <p:cNvPr id="4" name="TextBox 3"/>
          <p:cNvSpPr txBox="1"/>
          <p:nvPr/>
        </p:nvSpPr>
        <p:spPr>
          <a:xfrm>
            <a:off x="618490" y="1047512"/>
            <a:ext cx="7934960" cy="1446550"/>
          </a:xfrm>
          <a:prstGeom prst="rect">
            <a:avLst/>
          </a:prstGeom>
          <a:ln cmpd="dbl">
            <a:noFill/>
            <a:prstDash val="dash"/>
          </a:ln>
        </p:spPr>
        <p:txBody>
          <a:bodyPr wrap="square" rtlCol="0">
            <a:spAutoFit/>
          </a:bodyPr>
          <a:lstStyle/>
          <a:p>
            <a:pPr algn="just"/>
            <a:r>
              <a:rPr lang="en-ZA" sz="1600" b="1" dirty="0" smtClean="0">
                <a:solidFill>
                  <a:schemeClr val="tx2"/>
                </a:solidFill>
              </a:rPr>
              <a:t>SAP Travel Management </a:t>
            </a:r>
            <a:r>
              <a:rPr lang="en-ZA" sz="1600" dirty="0" smtClean="0">
                <a:solidFill>
                  <a:schemeClr val="tx2"/>
                </a:solidFill>
              </a:rPr>
              <a:t>– travel requests + S&amp;T </a:t>
            </a:r>
          </a:p>
          <a:p>
            <a:pPr algn="just"/>
            <a:endParaRPr lang="en-ZA" sz="1600" dirty="0" smtClean="0">
              <a:solidFill>
                <a:schemeClr val="tx2"/>
              </a:solidFill>
            </a:endParaRPr>
          </a:p>
          <a:p>
            <a:pPr algn="just"/>
            <a:endParaRPr lang="en-ZA" sz="1600" dirty="0" smtClean="0">
              <a:solidFill>
                <a:schemeClr val="tx2"/>
              </a:solidFill>
            </a:endParaRPr>
          </a:p>
          <a:p>
            <a:pPr marL="285750" indent="-285750" algn="just">
              <a:buFont typeface="Wingdings" panose="05000000000000000000" pitchFamily="2" charset="2"/>
              <a:buChar char="Q"/>
            </a:pPr>
            <a:r>
              <a:rPr lang="en-ZA" sz="1600" dirty="0" smtClean="0">
                <a:solidFill>
                  <a:schemeClr val="tx2"/>
                </a:solidFill>
              </a:rPr>
              <a:t>Semi-automated process</a:t>
            </a:r>
          </a:p>
          <a:p>
            <a:pPr algn="just"/>
            <a:endParaRPr lang="en-ZA" sz="800" dirty="0" smtClean="0">
              <a:solidFill>
                <a:schemeClr val="tx2"/>
              </a:solidFill>
            </a:endParaRPr>
          </a:p>
          <a:p>
            <a:pPr marL="285750" indent="-285750" algn="just">
              <a:buFont typeface="Arial" panose="020B0604020202020204" pitchFamily="34" charset="0"/>
              <a:buChar char="•"/>
            </a:pPr>
            <a:r>
              <a:rPr lang="en-ZA" sz="1600" dirty="0" smtClean="0">
                <a:solidFill>
                  <a:schemeClr val="tx2"/>
                </a:solidFill>
              </a:rPr>
              <a:t>Manual Form, approval </a:t>
            </a:r>
            <a:r>
              <a:rPr lang="en-ZA" sz="1600" dirty="0" smtClean="0">
                <a:solidFill>
                  <a:schemeClr val="tx2"/>
                </a:solidFill>
                <a:latin typeface="Arial"/>
                <a:cs typeface="Arial"/>
              </a:rPr>
              <a:t>→ Travel Co-ordinator (SAP) → Approver → TMC</a:t>
            </a:r>
            <a:endParaRPr lang="en-ZA" sz="1600" dirty="0" smtClean="0">
              <a:solidFill>
                <a:schemeClr val="tx2"/>
              </a:solidFill>
            </a:endParaRPr>
          </a:p>
        </p:txBody>
      </p:sp>
      <p:sp>
        <p:nvSpPr>
          <p:cNvPr id="7"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Background Cont.…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2" name="TextBox 1"/>
          <p:cNvSpPr txBox="1"/>
          <p:nvPr/>
        </p:nvSpPr>
        <p:spPr>
          <a:xfrm>
            <a:off x="618490" y="2784931"/>
            <a:ext cx="7934960" cy="3539430"/>
          </a:xfrm>
          <a:prstGeom prst="rect">
            <a:avLst/>
          </a:prstGeom>
          <a:ln cmpd="dbl">
            <a:noFill/>
            <a:prstDash val="dash"/>
          </a:ln>
        </p:spPr>
        <p:txBody>
          <a:bodyPr wrap="square" rtlCol="0">
            <a:spAutoFit/>
          </a:bodyPr>
          <a:lstStyle>
            <a:defPPr>
              <a:defRPr lang="en-US"/>
            </a:defPPr>
            <a:lvl1pPr algn="just">
              <a:defRPr sz="1600">
                <a:solidFill>
                  <a:schemeClr val="tx2"/>
                </a:solidFill>
              </a:defRPr>
            </a:lvl1pPr>
          </a:lstStyle>
          <a:p>
            <a:r>
              <a:rPr lang="en-ZA" b="1" dirty="0" smtClean="0"/>
              <a:t>SARS</a:t>
            </a:r>
            <a:r>
              <a:rPr lang="en-ZA" b="1" dirty="0"/>
              <a:t>’ primary objective in issuing this RFP is to enter into agreement with a successful bidder who will achieve the following: </a:t>
            </a:r>
          </a:p>
          <a:p>
            <a:endParaRPr lang="en-ZA" dirty="0"/>
          </a:p>
          <a:p>
            <a:r>
              <a:rPr lang="en-ZA" dirty="0"/>
              <a:t>Provide SARS </a:t>
            </a:r>
            <a:r>
              <a:rPr lang="en-ZA" dirty="0" smtClean="0"/>
              <a:t>with:</a:t>
            </a:r>
          </a:p>
          <a:p>
            <a:endParaRPr lang="en-ZA" dirty="0" smtClean="0"/>
          </a:p>
          <a:p>
            <a:pPr marL="285750" indent="-285750">
              <a:lnSpc>
                <a:spcPct val="150000"/>
              </a:lnSpc>
              <a:buFont typeface="Wingdings" panose="05000000000000000000" pitchFamily="2" charset="2"/>
              <a:buChar char="Q"/>
            </a:pPr>
            <a:r>
              <a:rPr lang="en-ZA" dirty="0" smtClean="0"/>
              <a:t>Travel </a:t>
            </a:r>
            <a:r>
              <a:rPr lang="en-ZA" dirty="0"/>
              <a:t>management services </a:t>
            </a:r>
            <a:r>
              <a:rPr lang="en-ZA" dirty="0" smtClean="0"/>
              <a:t>of a consistent </a:t>
            </a:r>
            <a:r>
              <a:rPr lang="en-ZA" dirty="0"/>
              <a:t>and reliable </a:t>
            </a:r>
            <a:r>
              <a:rPr lang="en-ZA" dirty="0" smtClean="0"/>
              <a:t>standard;</a:t>
            </a:r>
            <a:endParaRPr lang="en-ZA" dirty="0" smtClean="0"/>
          </a:p>
          <a:p>
            <a:pPr marL="285750" indent="-285750">
              <a:lnSpc>
                <a:spcPct val="150000"/>
              </a:lnSpc>
              <a:buFont typeface="Wingdings" panose="05000000000000000000" pitchFamily="2" charset="2"/>
              <a:buChar char="Q"/>
            </a:pPr>
            <a:r>
              <a:rPr lang="en-ZA" dirty="0" smtClean="0"/>
              <a:t>High </a:t>
            </a:r>
            <a:r>
              <a:rPr lang="en-ZA" dirty="0"/>
              <a:t>level of traveller satisfaction in line with the service </a:t>
            </a:r>
            <a:r>
              <a:rPr lang="en-ZA" dirty="0" smtClean="0"/>
              <a:t>levels;</a:t>
            </a:r>
            <a:endParaRPr lang="en-ZA" dirty="0"/>
          </a:p>
          <a:p>
            <a:pPr marL="285750" indent="-285750">
              <a:lnSpc>
                <a:spcPct val="150000"/>
              </a:lnSpc>
              <a:buFont typeface="Wingdings" panose="05000000000000000000" pitchFamily="2" charset="2"/>
              <a:buChar char="Q"/>
            </a:pPr>
            <a:r>
              <a:rPr lang="en-ZA" dirty="0"/>
              <a:t>Achieve significant cost savings for SARS without any degradation in the services; </a:t>
            </a:r>
          </a:p>
          <a:p>
            <a:pPr marL="285750" indent="-285750">
              <a:lnSpc>
                <a:spcPct val="150000"/>
              </a:lnSpc>
              <a:buFont typeface="Wingdings" panose="05000000000000000000" pitchFamily="2" charset="2"/>
              <a:buChar char="Q"/>
            </a:pPr>
            <a:r>
              <a:rPr lang="en-ZA" dirty="0" smtClean="0"/>
              <a:t>Supplier management and </a:t>
            </a:r>
            <a:r>
              <a:rPr lang="en-ZA" dirty="0" smtClean="0"/>
              <a:t>support; and</a:t>
            </a:r>
            <a:endParaRPr lang="en-ZA" dirty="0" smtClean="0"/>
          </a:p>
          <a:p>
            <a:pPr marL="285750" indent="-285750">
              <a:lnSpc>
                <a:spcPct val="150000"/>
              </a:lnSpc>
              <a:buFont typeface="Wingdings" panose="05000000000000000000" pitchFamily="2" charset="2"/>
              <a:buChar char="Q"/>
            </a:pPr>
            <a:r>
              <a:rPr lang="en-ZA" dirty="0" smtClean="0"/>
              <a:t>Appropriately </a:t>
            </a:r>
            <a:r>
              <a:rPr lang="en-ZA" dirty="0"/>
              <a:t>contain SARS’ </a:t>
            </a:r>
            <a:r>
              <a:rPr lang="en-ZA" dirty="0" smtClean="0"/>
              <a:t>traveller and organisational </a:t>
            </a:r>
            <a:r>
              <a:rPr lang="en-ZA" dirty="0" smtClean="0"/>
              <a:t>risk.</a:t>
            </a:r>
            <a:endParaRPr lang="en-ZA" dirty="0" smtClean="0"/>
          </a:p>
          <a:p>
            <a:pPr marL="285750" indent="-285750">
              <a:lnSpc>
                <a:spcPct val="150000"/>
              </a:lnSpc>
              <a:buFont typeface="Wingdings" panose="05000000000000000000" pitchFamily="2" charset="2"/>
              <a:buChar char="Q"/>
            </a:pPr>
            <a:endParaRPr lang="en-ZA" dirty="0"/>
          </a:p>
        </p:txBody>
      </p:sp>
    </p:spTree>
    <p:extLst>
      <p:ext uri="{BB962C8B-B14F-4D97-AF65-F5344CB8AC3E}">
        <p14:creationId xmlns:p14="http://schemas.microsoft.com/office/powerpoint/2010/main" val="13415770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8</a:t>
            </a:fld>
            <a:endParaRPr lang="en-ZA" dirty="0">
              <a:solidFill>
                <a:schemeClr val="tx1"/>
              </a:solidFill>
            </a:endParaRPr>
          </a:p>
        </p:txBody>
      </p:sp>
      <p:sp>
        <p:nvSpPr>
          <p:cNvPr id="6" name="Rectangle 5"/>
          <p:cNvSpPr/>
          <p:nvPr/>
        </p:nvSpPr>
        <p:spPr>
          <a:xfrm>
            <a:off x="233680" y="1005840"/>
            <a:ext cx="8646160" cy="769441"/>
          </a:xfrm>
          <a:prstGeom prst="rect">
            <a:avLst/>
          </a:prstGeom>
        </p:spPr>
        <p:txBody>
          <a:bodyPr wrap="square">
            <a:spAutoFit/>
          </a:bodyPr>
          <a:lstStyle/>
          <a:p>
            <a:endParaRPr lang="en-ZA" sz="1200" dirty="0"/>
          </a:p>
          <a:p>
            <a:endParaRPr lang="en-ZA" sz="1200" dirty="0"/>
          </a:p>
          <a:p>
            <a:endParaRPr lang="en-ZA" sz="1000" dirty="0"/>
          </a:p>
          <a:p>
            <a:endParaRPr lang="en-ZA" sz="1000" dirty="0"/>
          </a:p>
        </p:txBody>
      </p:sp>
      <p:sp>
        <p:nvSpPr>
          <p:cNvPr id="7"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Background Cont.…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5"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ZA"/>
          </a:p>
        </p:txBody>
      </p:sp>
      <p:graphicFrame>
        <p:nvGraphicFramePr>
          <p:cNvPr id="8" name="Object 7"/>
          <p:cNvGraphicFramePr>
            <a:graphicFrameLocks noChangeAspect="1"/>
          </p:cNvGraphicFramePr>
          <p:nvPr>
            <p:extLst>
              <p:ext uri="{D42A27DB-BD31-4B8C-83A1-F6EECF244321}">
                <p14:modId xmlns:p14="http://schemas.microsoft.com/office/powerpoint/2010/main" val="1107182876"/>
              </p:ext>
            </p:extLst>
          </p:nvPr>
        </p:nvGraphicFramePr>
        <p:xfrm>
          <a:off x="31304" y="857249"/>
          <a:ext cx="9081391" cy="5427737"/>
        </p:xfrm>
        <a:graphic>
          <a:graphicData uri="http://schemas.openxmlformats.org/presentationml/2006/ole">
            <mc:AlternateContent xmlns:mc="http://schemas.openxmlformats.org/markup-compatibility/2006">
              <mc:Choice xmlns:v="urn:schemas-microsoft-com:vml" Requires="v">
                <p:oleObj spid="_x0000_s69653" r:id="rId4" imgW="15166987" imgH="10692599" progId="Visio.Drawing.11">
                  <p:embed/>
                </p:oleObj>
              </mc:Choice>
              <mc:Fallback>
                <p:oleObj r:id="rId4" imgW="15166987" imgH="10692599" progId="Visio.Drawing.11">
                  <p:embed/>
                  <p:pic>
                    <p:nvPicPr>
                      <p:cNvPr id="0" name="Object 1"/>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l="1311" t="1588" r="5978"/>
                      <a:stretch>
                        <a:fillRect/>
                      </a:stretch>
                    </p:blipFill>
                    <p:spPr bwMode="auto">
                      <a:xfrm>
                        <a:off x="31304" y="857249"/>
                        <a:ext cx="9081391" cy="5427737"/>
                      </a:xfrm>
                      <a:prstGeom prst="rect">
                        <a:avLst/>
                      </a:prstGeom>
                      <a:noFill/>
                    </p:spPr>
                  </p:pic>
                </p:oleObj>
              </mc:Fallback>
            </mc:AlternateContent>
          </a:graphicData>
        </a:graphic>
      </p:graphicFrame>
    </p:spTree>
    <p:extLst>
      <p:ext uri="{BB962C8B-B14F-4D97-AF65-F5344CB8AC3E}">
        <p14:creationId xmlns:p14="http://schemas.microsoft.com/office/powerpoint/2010/main" val="184322827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a:xfrm>
            <a:off x="6864668" y="6561138"/>
            <a:ext cx="862012" cy="184666"/>
          </a:xfrm>
        </p:spPr>
        <p:txBody>
          <a:bodyPr/>
          <a:lstStyle/>
          <a:p>
            <a:fld id="{25B0C65C-ACB3-41B3-B9D6-603EB25AD180}" type="slidenum">
              <a:rPr lang="en-ZA" smtClean="0">
                <a:solidFill>
                  <a:schemeClr val="tx1"/>
                </a:solidFill>
              </a:rPr>
              <a:pPr/>
              <a:t>9</a:t>
            </a:fld>
            <a:endParaRPr lang="en-ZA" dirty="0">
              <a:solidFill>
                <a:schemeClr val="tx1"/>
              </a:solidFill>
            </a:endParaRPr>
          </a:p>
        </p:txBody>
      </p:sp>
      <p:sp>
        <p:nvSpPr>
          <p:cNvPr id="7" name="Title 1"/>
          <p:cNvSpPr txBox="1">
            <a:spLocks/>
          </p:cNvSpPr>
          <p:nvPr/>
        </p:nvSpPr>
        <p:spPr>
          <a:xfrm>
            <a:off x="0" y="285750"/>
            <a:ext cx="9144000" cy="261938"/>
          </a:xfrm>
          <a:prstGeom prst="rect">
            <a:avLst/>
          </a:prstGeom>
        </p:spPr>
        <p:txBody>
          <a:bodyPr lIns="360000"/>
          <a:lstStyle/>
          <a:p>
            <a:pPr marL="0" marR="0" lvl="0" indent="0" algn="l" defTabSz="914400" rtl="0" eaLnBrk="1" fontAlgn="base" latinLnBrk="0" hangingPunct="1">
              <a:lnSpc>
                <a:spcPct val="85000"/>
              </a:lnSpc>
              <a:spcBef>
                <a:spcPct val="0"/>
              </a:spcBef>
              <a:spcAft>
                <a:spcPct val="0"/>
              </a:spcAft>
              <a:buClrTx/>
              <a:buSzTx/>
              <a:buFontTx/>
              <a:buNone/>
              <a:tabLst/>
              <a:defRPr/>
            </a:pPr>
            <a:r>
              <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j-lt"/>
                <a:ea typeface="+mj-ea"/>
                <a:cs typeface="+mj-cs"/>
              </a:rPr>
              <a:t>Background Cont.…</a:t>
            </a:r>
            <a:endParaRPr kumimoji="0" lang="en-ZA" sz="2000" b="1" i="0" u="none" strike="noStrike" kern="1200" cap="none" spc="0" normalizeH="0" baseline="0" noProof="0" dirty="0" smtClean="0">
              <a:ln>
                <a:noFill/>
              </a:ln>
              <a:solidFill>
                <a:schemeClr val="bg1"/>
              </a:solidFill>
              <a:effectLst>
                <a:outerShdw blurRad="38100" dist="38100" dir="2700000" algn="tl">
                  <a:srgbClr val="000000">
                    <a:alpha val="43137"/>
                  </a:srgbClr>
                </a:outerShdw>
              </a:effectLst>
              <a:uLnTx/>
              <a:uFillTx/>
              <a:latin typeface="+mn-lt"/>
              <a:ea typeface="+mn-ea"/>
              <a:cs typeface="+mn-cs"/>
            </a:endParaRPr>
          </a:p>
        </p:txBody>
      </p:sp>
      <p:sp>
        <p:nvSpPr>
          <p:cNvPr id="2" name="TextBox 1"/>
          <p:cNvSpPr txBox="1"/>
          <p:nvPr/>
        </p:nvSpPr>
        <p:spPr>
          <a:xfrm>
            <a:off x="152400" y="774204"/>
            <a:ext cx="8639176" cy="830997"/>
          </a:xfrm>
          <a:prstGeom prst="rect">
            <a:avLst/>
          </a:prstGeom>
          <a:solidFill>
            <a:schemeClr val="bg1"/>
          </a:solidFill>
          <a:ln cmpd="dbl">
            <a:solidFill>
              <a:srgbClr val="002060"/>
            </a:solidFill>
            <a:prstDash val="dash"/>
          </a:ln>
        </p:spPr>
        <p:txBody>
          <a:bodyPr wrap="square" rtlCol="0">
            <a:spAutoFit/>
          </a:bodyPr>
          <a:lstStyle>
            <a:defPPr>
              <a:defRPr lang="en-US"/>
            </a:defPPr>
            <a:lvl1pPr algn="just">
              <a:defRPr sz="1600">
                <a:solidFill>
                  <a:schemeClr val="tx2"/>
                </a:solidFill>
              </a:defRPr>
            </a:lvl1pPr>
          </a:lstStyle>
          <a:p>
            <a:r>
              <a:rPr lang="en-ZA" dirty="0"/>
              <a:t>The </a:t>
            </a:r>
            <a:r>
              <a:rPr lang="en-ZA" dirty="0" smtClean="0"/>
              <a:t>tables reflect </a:t>
            </a:r>
            <a:r>
              <a:rPr lang="en-ZA" dirty="0"/>
              <a:t>the number of transactions per category of travel for the </a:t>
            </a:r>
            <a:r>
              <a:rPr lang="en-ZA" dirty="0" smtClean="0"/>
              <a:t>last three years</a:t>
            </a:r>
            <a:r>
              <a:rPr lang="en-ZA" dirty="0" smtClean="0"/>
              <a:t>. The figures </a:t>
            </a:r>
            <a:r>
              <a:rPr lang="en-ZA" dirty="0"/>
              <a:t>are projections based on current trends and may fluctuate. Figures serve illustration purposes to assist bidders in the preparation of technical and pricing proposals. </a:t>
            </a:r>
          </a:p>
        </p:txBody>
      </p:sp>
      <p:pic>
        <p:nvPicPr>
          <p:cNvPr id="706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1" y="1681163"/>
            <a:ext cx="2762250" cy="3838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065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50394" y="1681163"/>
            <a:ext cx="2643187" cy="3838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066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5024" y="1681163"/>
            <a:ext cx="2809875" cy="38385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2034810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pGi.6WzRpDUCn0RgiBeBSRA"/>
</p:tagLst>
</file>

<file path=ppt/tags/tag3.xml><?xml version="1.0" encoding="utf-8"?>
<p:tagLst xmlns:a="http://schemas.openxmlformats.org/drawingml/2006/main" xmlns:r="http://schemas.openxmlformats.org/officeDocument/2006/relationships" xmlns:p="http://schemas.openxmlformats.org/presentationml/2006/main">
  <p:tag name="NAME" val="McK Disclaimer"/>
  <p:tag name="RESIZE" val="Yes"/>
  <p:tag name="LLEFT" val=" 210.125"/>
  <p:tag name="LTOP" val=" 469.875"/>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pZ8X2IV_QsEuoi_8kMCOMTQ"/>
</p:tagLst>
</file>

<file path=ppt/theme/theme1.xml><?xml version="1.0" encoding="utf-8"?>
<a:theme xmlns:a="http://schemas.openxmlformats.org/drawingml/2006/main" name="Template">
  <a:themeElements>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fontScheme name="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lgn="ctr">
          <a:solidFill>
            <a:schemeClr val="tx2">
              <a:lumMod val="75000"/>
            </a:schemeClr>
          </a:solidFill>
          <a:miter lim="800000"/>
          <a:headEnd/>
          <a:tailEnd/>
        </a:ln>
      </a:spPr>
      <a:bodyPr/>
      <a:lstStyle>
        <a:defPPr marL="228600" indent="-228600" algn="l">
          <a:lnSpc>
            <a:spcPct val="135000"/>
          </a:lnSpc>
          <a:spcBef>
            <a:spcPct val="75000"/>
          </a:spcBef>
          <a:spcAft>
            <a:spcPct val="10000"/>
          </a:spcAft>
          <a:buClr>
            <a:schemeClr val="accent1"/>
          </a:buClr>
          <a:defRPr sz="2000" b="1" dirty="0">
            <a:solidFill>
              <a:srgbClr val="FF0000"/>
            </a:solidFill>
            <a:ea typeface="SimSun" pitchFamily="2" charset="-122"/>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square" lIns="3810" tIns="0" rIns="3810" bIns="0" numCol="1" anchor="ctr" anchorCtr="0" compatLnSpc="1">
        <a:prstTxWarp prst="textNoShape">
          <a:avLst/>
        </a:prstTxWarp>
      </a:bodyPr>
      <a:lstStyle>
        <a:defPPr marL="0" marR="0" indent="0" algn="l" defTabSz="895350" rtl="0" eaLnBrk="1" fontAlgn="base" latinLnBrk="0" hangingPunct="1">
          <a:lnSpc>
            <a:spcPct val="100000"/>
          </a:lnSpc>
          <a:spcBef>
            <a:spcPct val="0"/>
          </a:spcBef>
          <a:spcAft>
            <a:spcPct val="0"/>
          </a:spcAft>
          <a:buClrTx/>
          <a:buSzPct val="120000"/>
          <a:buFontTx/>
          <a:buNone/>
          <a:tabLst/>
          <a:defRPr kumimoji="0" lang="en-GB" sz="1600" b="1" i="0" u="none" strike="noStrike" cap="none" normalizeH="0" baseline="0" smtClean="0">
            <a:ln>
              <a:noFill/>
            </a:ln>
            <a:solidFill>
              <a:schemeClr val="tx1"/>
            </a:solidFill>
            <a:effectLst/>
            <a:latin typeface="Arial" charset="0"/>
          </a:defRPr>
        </a:defPPr>
      </a:lstStyle>
    </a:lnDef>
    <a:txDef>
      <a:spPr>
        <a:ln cmpd="dbl">
          <a:solidFill>
            <a:srgbClr val="002060"/>
          </a:solidFill>
          <a:prstDash val="dash"/>
        </a:ln>
      </a:spPr>
      <a:bodyPr wrap="square" rtlCol="0">
        <a:spAutoFit/>
      </a:bodyPr>
      <a:lstStyle>
        <a:defPPr marL="285750" indent="-285750" algn="just">
          <a:buFont typeface="Wingdings" panose="05000000000000000000" pitchFamily="2" charset="2"/>
          <a:buChar char="Q"/>
          <a:defRPr sz="1600" dirty="0" smtClean="0">
            <a:solidFill>
              <a:schemeClr val="tx2"/>
            </a:solidFill>
          </a:defRPr>
        </a:defPPr>
      </a:lstStyle>
    </a:txDef>
  </a:objectDefaults>
  <a:extraClrSchemeLst>
    <a:extraClrScheme>
      <a:clrScheme name="Template 1">
        <a:dk1>
          <a:srgbClr val="000000"/>
        </a:dk1>
        <a:lt1>
          <a:srgbClr val="FFFFFF"/>
        </a:lt1>
        <a:dk2>
          <a:srgbClr val="000000"/>
        </a:dk2>
        <a:lt2>
          <a:srgbClr val="FFFFFF"/>
        </a:lt2>
        <a:accent1>
          <a:srgbClr val="FFFFFF"/>
        </a:accent1>
        <a:accent2>
          <a:srgbClr val="D0D0D0"/>
        </a:accent2>
        <a:accent3>
          <a:srgbClr val="FFFFFF"/>
        </a:accent3>
        <a:accent4>
          <a:srgbClr val="000000"/>
        </a:accent4>
        <a:accent5>
          <a:srgbClr val="FFFFFF"/>
        </a:accent5>
        <a:accent6>
          <a:srgbClr val="BCBCBC"/>
        </a:accent6>
        <a:hlink>
          <a:srgbClr val="909090"/>
        </a:hlink>
        <a:folHlink>
          <a:srgbClr val="606060"/>
        </a:folHlink>
      </a:clrScheme>
      <a:clrMap bg1="lt1" tx1="dk1" bg2="lt2" tx2="dk2" accent1="accent1" accent2="accent2" accent3="accent3" accent4="accent4" accent5="accent5" accent6="accent6" hlink="hlink" folHlink="folHlink"/>
    </a:extraClrScheme>
    <a:extraClrScheme>
      <a:clrScheme name="Template 2">
        <a:dk1>
          <a:srgbClr val="000000"/>
        </a:dk1>
        <a:lt1>
          <a:srgbClr val="FFFFFF"/>
        </a:lt1>
        <a:dk2>
          <a:srgbClr val="002960"/>
        </a:dk2>
        <a:lt2>
          <a:srgbClr val="FFFFFF"/>
        </a:lt2>
        <a:accent1>
          <a:srgbClr val="C7E0FB"/>
        </a:accent1>
        <a:accent2>
          <a:srgbClr val="91B0FF"/>
        </a:accent2>
        <a:accent3>
          <a:srgbClr val="FFFFFF"/>
        </a:accent3>
        <a:accent4>
          <a:srgbClr val="000000"/>
        </a:accent4>
        <a:accent5>
          <a:srgbClr val="E0EDFD"/>
        </a:accent5>
        <a:accent6>
          <a:srgbClr val="839FE7"/>
        </a:accent6>
        <a:hlink>
          <a:srgbClr val="0066CC"/>
        </a:hlink>
        <a:folHlink>
          <a:srgbClr val="002960"/>
        </a:folHlink>
      </a:clrScheme>
      <a:clrMap bg1="lt1" tx1="dk1" bg2="lt2" tx2="dk2" accent1="accent1" accent2="accent2" accent3="accent3" accent4="accent4" accent5="accent5" accent6="accent6" hlink="hlink" folHlink="folHlink"/>
    </a:extraClrScheme>
    <a:extraClrScheme>
      <a:clrScheme name="Template 3">
        <a:dk1>
          <a:srgbClr val="002960"/>
        </a:dk1>
        <a:lt1>
          <a:srgbClr val="FFFFFF"/>
        </a:lt1>
        <a:dk2>
          <a:srgbClr val="002960"/>
        </a:dk2>
        <a:lt2>
          <a:srgbClr val="FFBE3D"/>
        </a:lt2>
        <a:accent1>
          <a:srgbClr val="0066CC"/>
        </a:accent1>
        <a:accent2>
          <a:srgbClr val="5F8DFF"/>
        </a:accent2>
        <a:accent3>
          <a:srgbClr val="AAACB6"/>
        </a:accent3>
        <a:accent4>
          <a:srgbClr val="DADADA"/>
        </a:accent4>
        <a:accent5>
          <a:srgbClr val="AAB8E2"/>
        </a:accent5>
        <a:accent6>
          <a:srgbClr val="557FE7"/>
        </a:accent6>
        <a:hlink>
          <a:srgbClr val="96C5F8"/>
        </a:hlink>
        <a:folHlink>
          <a:srgbClr val="D8E9FC"/>
        </a:folHlink>
      </a:clrScheme>
      <a:clrMap bg1="dk2" tx1="lt1" bg2="dk1" tx2="lt2" accent1="accent1" accent2="accent2" accent3="accent3" accent4="accent4" accent5="accent5" accent6="accent6" hlink="hlink" folHlink="folHlink"/>
    </a:extraClrScheme>
    <a:extraClrScheme>
      <a:clrScheme name="Template 4">
        <a:dk1>
          <a:srgbClr val="000000"/>
        </a:dk1>
        <a:lt1>
          <a:srgbClr val="FFFFFF"/>
        </a:lt1>
        <a:dk2>
          <a:srgbClr val="000000"/>
        </a:dk2>
        <a:lt2>
          <a:srgbClr val="FFBE3D"/>
        </a:lt2>
        <a:accent1>
          <a:srgbClr val="002960"/>
        </a:accent1>
        <a:accent2>
          <a:srgbClr val="0066CC"/>
        </a:accent2>
        <a:accent3>
          <a:srgbClr val="AAAAAA"/>
        </a:accent3>
        <a:accent4>
          <a:srgbClr val="DADADA"/>
        </a:accent4>
        <a:accent5>
          <a:srgbClr val="AAACB6"/>
        </a:accent5>
        <a:accent6>
          <a:srgbClr val="005CB9"/>
        </a:accent6>
        <a:hlink>
          <a:srgbClr val="91B0FF"/>
        </a:hlink>
        <a:folHlink>
          <a:srgbClr val="C7E0FB"/>
        </a:folHlink>
      </a:clrScheme>
      <a:clrMap bg1="dk2" tx1="lt1" bg2="dk1" tx2="lt2" accent1="accent1" accent2="accent2" accent3="accent3" accent4="accent4" accent5="accent5" accent6="accent6" hlink="hlink" folHlink="folHlink"/>
    </a:extraClrScheme>
    <a:extraClrScheme>
      <a:clrScheme name="Template 5">
        <a:dk1>
          <a:srgbClr val="000000"/>
        </a:dk1>
        <a:lt1>
          <a:srgbClr val="FFFFFF"/>
        </a:lt1>
        <a:dk2>
          <a:srgbClr val="002960"/>
        </a:dk2>
        <a:lt2>
          <a:srgbClr val="FFFFFF"/>
        </a:lt2>
        <a:accent1>
          <a:srgbClr val="C7E0FB"/>
        </a:accent1>
        <a:accent2>
          <a:srgbClr val="FFCC66"/>
        </a:accent2>
        <a:accent3>
          <a:srgbClr val="FFFFFF"/>
        </a:accent3>
        <a:accent4>
          <a:srgbClr val="000000"/>
        </a:accent4>
        <a:accent5>
          <a:srgbClr val="E0EDFD"/>
        </a:accent5>
        <a:accent6>
          <a:srgbClr val="E7B95C"/>
        </a:accent6>
        <a:hlink>
          <a:srgbClr val="4F8636"/>
        </a:hlink>
        <a:folHlink>
          <a:srgbClr val="002960"/>
        </a:folHlink>
      </a:clrScheme>
      <a:clrMap bg1="lt1" tx1="dk1" bg2="lt2" tx2="dk2" accent1="accent1" accent2="accent2" accent3="accent3" accent4="accent4" accent5="accent5" accent6="accent6" hlink="hlink" folHlink="folHlink"/>
    </a:extraClrScheme>
    <a:extraClrScheme>
      <a:clrScheme name="Template 6">
        <a:dk1>
          <a:srgbClr val="002960"/>
        </a:dk1>
        <a:lt1>
          <a:srgbClr val="FFFFFF"/>
        </a:lt1>
        <a:dk2>
          <a:srgbClr val="002960"/>
        </a:dk2>
        <a:lt2>
          <a:srgbClr val="FFBE3D"/>
        </a:lt2>
        <a:accent1>
          <a:srgbClr val="0066CC"/>
        </a:accent1>
        <a:accent2>
          <a:srgbClr val="4F8636"/>
        </a:accent2>
        <a:accent3>
          <a:srgbClr val="AAACB6"/>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7">
        <a:dk1>
          <a:srgbClr val="000000"/>
        </a:dk1>
        <a:lt1>
          <a:srgbClr val="FFFFFF"/>
        </a:lt1>
        <a:dk2>
          <a:srgbClr val="000000"/>
        </a:dk2>
        <a:lt2>
          <a:srgbClr val="FFBE3D"/>
        </a:lt2>
        <a:accent1>
          <a:srgbClr val="0066CC"/>
        </a:accent1>
        <a:accent2>
          <a:srgbClr val="4F8636"/>
        </a:accent2>
        <a:accent3>
          <a:srgbClr val="AAAAAA"/>
        </a:accent3>
        <a:accent4>
          <a:srgbClr val="DADADA"/>
        </a:accent4>
        <a:accent5>
          <a:srgbClr val="AAB8E2"/>
        </a:accent5>
        <a:accent6>
          <a:srgbClr val="477930"/>
        </a:accent6>
        <a:hlink>
          <a:srgbClr val="FF9900"/>
        </a:hlink>
        <a:folHlink>
          <a:srgbClr val="FFBE3D"/>
        </a:folHlink>
      </a:clrScheme>
      <a:clrMap bg1="dk2" tx1="lt1" bg2="dk1" tx2="lt2" accent1="accent1" accent2="accent2" accent3="accent3" accent4="accent4" accent5="accent5" accent6="accent6" hlink="hlink" folHlink="folHlink"/>
    </a:extraClrScheme>
    <a:extraClrScheme>
      <a:clrScheme name="Template 8">
        <a:dk1>
          <a:srgbClr val="000000"/>
        </a:dk1>
        <a:lt1>
          <a:srgbClr val="FFFFFF"/>
        </a:lt1>
        <a:dk2>
          <a:srgbClr val="002960"/>
        </a:dk2>
        <a:lt2>
          <a:srgbClr val="FFFFFF"/>
        </a:lt2>
        <a:accent1>
          <a:srgbClr val="C7E0FB"/>
        </a:accent1>
        <a:accent2>
          <a:srgbClr val="C7C293"/>
        </a:accent2>
        <a:accent3>
          <a:srgbClr val="FFFFFF"/>
        </a:accent3>
        <a:accent4>
          <a:srgbClr val="000000"/>
        </a:accent4>
        <a:accent5>
          <a:srgbClr val="E0EDFD"/>
        </a:accent5>
        <a:accent6>
          <a:srgbClr val="B4B085"/>
        </a:accent6>
        <a:hlink>
          <a:srgbClr val="50A2A0"/>
        </a:hlink>
        <a:folHlink>
          <a:srgbClr val="002960"/>
        </a:folHlink>
      </a:clrScheme>
      <a:clrMap bg1="lt1" tx1="dk1" bg2="lt2" tx2="dk2" accent1="accent1" accent2="accent2" accent3="accent3" accent4="accent4" accent5="accent5" accent6="accent6" hlink="hlink" folHlink="folHlink"/>
    </a:extraClrScheme>
    <a:extraClrScheme>
      <a:clrScheme name="Template 9">
        <a:dk1>
          <a:srgbClr val="002960"/>
        </a:dk1>
        <a:lt1>
          <a:srgbClr val="FFFFFF"/>
        </a:lt1>
        <a:dk2>
          <a:srgbClr val="002960"/>
        </a:dk2>
        <a:lt2>
          <a:srgbClr val="FFBE3D"/>
        </a:lt2>
        <a:accent1>
          <a:srgbClr val="0066CC"/>
        </a:accent1>
        <a:accent2>
          <a:srgbClr val="50A2A0"/>
        </a:accent2>
        <a:accent3>
          <a:srgbClr val="AAACB6"/>
        </a:accent3>
        <a:accent4>
          <a:srgbClr val="DADADA"/>
        </a:accent4>
        <a:accent5>
          <a:srgbClr val="AAB8E2"/>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0">
        <a:dk1>
          <a:srgbClr val="000000"/>
        </a:dk1>
        <a:lt1>
          <a:srgbClr val="FFFFFF"/>
        </a:lt1>
        <a:dk2>
          <a:srgbClr val="000000"/>
        </a:dk2>
        <a:lt2>
          <a:srgbClr val="FFBE3D"/>
        </a:lt2>
        <a:accent1>
          <a:srgbClr val="174A7C"/>
        </a:accent1>
        <a:accent2>
          <a:srgbClr val="50A2A0"/>
        </a:accent2>
        <a:accent3>
          <a:srgbClr val="AAAAAA"/>
        </a:accent3>
        <a:accent4>
          <a:srgbClr val="DADADA"/>
        </a:accent4>
        <a:accent5>
          <a:srgbClr val="ABB1BF"/>
        </a:accent5>
        <a:accent6>
          <a:srgbClr val="489291"/>
        </a:accent6>
        <a:hlink>
          <a:srgbClr val="C7C293"/>
        </a:hlink>
        <a:folHlink>
          <a:srgbClr val="FFBE3D"/>
        </a:folHlink>
      </a:clrScheme>
      <a:clrMap bg1="dk2" tx1="lt1" bg2="dk1" tx2="lt2" accent1="accent1" accent2="accent2" accent3="accent3" accent4="accent4" accent5="accent5" accent6="accent6" hlink="hlink" folHlink="folHlink"/>
    </a:extraClrScheme>
    <a:extraClrScheme>
      <a:clrScheme name="Template 11">
        <a:dk1>
          <a:srgbClr val="000000"/>
        </a:dk1>
        <a:lt1>
          <a:srgbClr val="FFFFFF"/>
        </a:lt1>
        <a:dk2>
          <a:srgbClr val="004182"/>
        </a:dk2>
        <a:lt2>
          <a:srgbClr val="FFFFFF"/>
        </a:lt2>
        <a:accent1>
          <a:srgbClr val="CCD2E6"/>
        </a:accent1>
        <a:accent2>
          <a:srgbClr val="CEA99C"/>
        </a:accent2>
        <a:accent3>
          <a:srgbClr val="FFFFFF"/>
        </a:accent3>
        <a:accent4>
          <a:srgbClr val="000000"/>
        </a:accent4>
        <a:accent5>
          <a:srgbClr val="E2E5F0"/>
        </a:accent5>
        <a:accent6>
          <a:srgbClr val="BA998D"/>
        </a:accent6>
        <a:hlink>
          <a:srgbClr val="5D75A9"/>
        </a:hlink>
        <a:folHlink>
          <a:srgbClr val="8B332B"/>
        </a:folHlink>
      </a:clrScheme>
      <a:clrMap bg1="lt1" tx1="dk1" bg2="lt2" tx2="dk2" accent1="accent1" accent2="accent2" accent3="accent3" accent4="accent4" accent5="accent5" accent6="accent6" hlink="hlink" folHlink="folHlink"/>
    </a:extraClrScheme>
    <a:extraClrScheme>
      <a:clrScheme name="Template 12">
        <a:dk1>
          <a:srgbClr val="000000"/>
        </a:dk1>
        <a:lt1>
          <a:srgbClr val="FFFFFF"/>
        </a:lt1>
        <a:dk2>
          <a:srgbClr val="004F87"/>
        </a:dk2>
        <a:lt2>
          <a:srgbClr val="E6ECF1"/>
        </a:lt2>
        <a:accent1>
          <a:srgbClr val="CCDEEE"/>
        </a:accent1>
        <a:accent2>
          <a:srgbClr val="C41130"/>
        </a:accent2>
        <a:accent3>
          <a:srgbClr val="FFFFFF"/>
        </a:accent3>
        <a:accent4>
          <a:srgbClr val="000000"/>
        </a:accent4>
        <a:accent5>
          <a:srgbClr val="E2ECF5"/>
        </a:accent5>
        <a:accent6>
          <a:srgbClr val="B10E2A"/>
        </a:accent6>
        <a:hlink>
          <a:srgbClr val="0078B2"/>
        </a:hlink>
        <a:folHlink>
          <a:srgbClr val="003366"/>
        </a:folHlink>
      </a:clrScheme>
      <a:clrMap bg1="lt1" tx1="dk1" bg2="lt2" tx2="dk2" accent1="accent1" accent2="accent2" accent3="accent3" accent4="accent4" accent5="accent5" accent6="accent6" hlink="hlink" folHlink="folHlink"/>
    </a:extraClrScheme>
    <a:extraClrScheme>
      <a:clrScheme name="Template 13">
        <a:dk1>
          <a:srgbClr val="000000"/>
        </a:dk1>
        <a:lt1>
          <a:srgbClr val="FFFFFF"/>
        </a:lt1>
        <a:dk2>
          <a:srgbClr val="004F87"/>
        </a:dk2>
        <a:lt2>
          <a:srgbClr val="E6ECF1"/>
        </a:lt2>
        <a:accent1>
          <a:srgbClr val="CCDEEE"/>
        </a:accent1>
        <a:accent2>
          <a:srgbClr val="6AAED8"/>
        </a:accent2>
        <a:accent3>
          <a:srgbClr val="FFFFFF"/>
        </a:accent3>
        <a:accent4>
          <a:srgbClr val="000000"/>
        </a:accent4>
        <a:accent5>
          <a:srgbClr val="E2ECF5"/>
        </a:accent5>
        <a:accent6>
          <a:srgbClr val="5F9DC4"/>
        </a:accent6>
        <a:hlink>
          <a:srgbClr val="0078B2"/>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A928FFA64B0FD748AC838E1C2318FB85" ma:contentTypeVersion="0" ma:contentTypeDescription="Create a new document." ma:contentTypeScope="" ma:versionID="3a52d3dfade9d45e0d481787bc1e3782">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45AF35A-DDDE-4BBE-BDC4-6E9BF60451A6}">
  <ds:schemaRefs>
    <ds:schemaRef ds:uri="http://schemas.microsoft.com/sharepoint/v3/contenttype/forms"/>
  </ds:schemaRefs>
</ds:datastoreItem>
</file>

<file path=customXml/itemProps2.xml><?xml version="1.0" encoding="utf-8"?>
<ds:datastoreItem xmlns:ds="http://schemas.openxmlformats.org/officeDocument/2006/customXml" ds:itemID="{4F084604-662F-4271-A331-F95A5440E66C}">
  <ds:schemaRef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purl.org/dc/dcmitype/"/>
    <ds:schemaRef ds:uri="http://schemas.microsoft.com/office/2006/metadata/properties"/>
    <ds:schemaRef ds:uri="http://www.w3.org/XML/1998/namespace"/>
    <ds:schemaRef ds:uri="http://purl.org/dc/terms/"/>
  </ds:schemaRefs>
</ds:datastoreItem>
</file>

<file path=customXml/itemProps3.xml><?xml version="1.0" encoding="utf-8"?>
<ds:datastoreItem xmlns:ds="http://schemas.openxmlformats.org/officeDocument/2006/customXml" ds:itemID="{B17D5004-BB8D-4587-9E84-8A02B32B8D6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51657</TotalTime>
  <Words>1149</Words>
  <Application>Microsoft Office PowerPoint</Application>
  <PresentationFormat>On-screen Show (4:3)</PresentationFormat>
  <Paragraphs>320</Paragraphs>
  <Slides>27</Slides>
  <Notes>27</Notes>
  <HiddenSlides>0</HiddenSlides>
  <MMClips>0</MMClips>
  <ScaleCrop>false</ScaleCrop>
  <HeadingPairs>
    <vt:vector size="6" baseType="variant">
      <vt:variant>
        <vt:lpstr>Theme</vt:lpstr>
      </vt:variant>
      <vt:variant>
        <vt:i4>1</vt:i4>
      </vt:variant>
      <vt:variant>
        <vt:lpstr>Embedded OLE Servers</vt:lpstr>
      </vt:variant>
      <vt:variant>
        <vt:i4>5</vt:i4>
      </vt:variant>
      <vt:variant>
        <vt:lpstr>Slide Titles</vt:lpstr>
      </vt:variant>
      <vt:variant>
        <vt:i4>27</vt:i4>
      </vt:variant>
    </vt:vector>
  </HeadingPairs>
  <TitlesOfParts>
    <vt:vector size="33" baseType="lpstr">
      <vt:lpstr>Template</vt:lpstr>
      <vt:lpstr>Visio.Drawing.11</vt:lpstr>
      <vt:lpstr>Microsoft Word Document</vt:lpstr>
      <vt:lpstr>Document</vt:lpstr>
      <vt:lpstr>Adobe Acrobat Document</vt:lpstr>
      <vt:lpstr>Microsoft Excel 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BEE Evaluation                                                                    SBD 6.1</vt:lpstr>
      <vt:lpstr>PowerPoint Presentation</vt:lpstr>
      <vt:lpstr>PowerPoint Presentation</vt:lpstr>
      <vt:lpstr>BEE Evaluation                                      BEE  Certificate -Amended Codes </vt:lpstr>
      <vt:lpstr>BEE Evaluations                         Points Awarded for BBBEE Contribution</vt:lpstr>
      <vt:lpstr>PowerPoint Presentation</vt:lpstr>
      <vt:lpstr>PowerPoint Presentation</vt:lpstr>
      <vt:lpstr>PowerPoint Presentation</vt:lpstr>
      <vt:lpstr>PowerPoint Presentation</vt:lpstr>
      <vt:lpstr>PowerPoint Presentation</vt:lpstr>
      <vt:lpstr>PowerPoint Presentation</vt:lpstr>
    </vt:vector>
  </TitlesOfParts>
  <Company>SARS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Exemption 2009-2010 Report</dc:title>
  <dc:creator>S2015751</dc:creator>
  <cp:lastModifiedBy>Tinto Seotloadi</cp:lastModifiedBy>
  <cp:revision>971</cp:revision>
  <cp:lastPrinted>2018-03-13T10:36:49Z</cp:lastPrinted>
  <dcterms:created xsi:type="dcterms:W3CDTF">2010-07-28T18:35:53Z</dcterms:created>
  <dcterms:modified xsi:type="dcterms:W3CDTF">2018-03-13T11:02:08Z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0x010100A928FFA64B0FD748AC838E1C2318FB85</vt:lpwstr>
  </property>
</Properties>
</file>