
<file path=[Content_Types].xml><?xml version="1.0" encoding="utf-8"?>
<Types xmlns="http://schemas.openxmlformats.org/package/2006/content-types">
  <Default Extension="bin" ContentType="application/vnd.openxmlformats-officedocument.oleObject"/>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50" r:id="rId1"/>
  </p:sldMasterIdLst>
  <p:notesMasterIdLst>
    <p:notesMasterId r:id="rId10"/>
  </p:notesMasterIdLst>
  <p:handoutMasterIdLst>
    <p:handoutMasterId r:id="rId11"/>
  </p:handoutMasterIdLst>
  <p:sldIdLst>
    <p:sldId id="516" r:id="rId2"/>
    <p:sldId id="543" r:id="rId3"/>
    <p:sldId id="517" r:id="rId4"/>
    <p:sldId id="558" r:id="rId5"/>
    <p:sldId id="544" r:id="rId6"/>
    <p:sldId id="545" r:id="rId7"/>
    <p:sldId id="554" r:id="rId8"/>
    <p:sldId id="557" r:id="rId9"/>
  </p:sldIdLst>
  <p:sldSz cx="8961438" cy="6721475"/>
  <p:notesSz cx="6808788" cy="9940925"/>
  <p:custDataLst>
    <p:tags r:id="rId12"/>
  </p:custDataLst>
  <p:defaultTextStyle>
    <a:defPPr>
      <a:defRPr lang="en-GB"/>
    </a:defPPr>
    <a:lvl1pPr algn="l" rtl="0" fontAlgn="base">
      <a:spcBef>
        <a:spcPct val="0"/>
      </a:spcBef>
      <a:spcAft>
        <a:spcPct val="0"/>
      </a:spcAft>
      <a:defRPr sz="2400" kern="1200">
        <a:solidFill>
          <a:schemeClr val="tx1"/>
        </a:solidFill>
        <a:latin typeface="Arial" charset="0"/>
        <a:ea typeface="+mn-ea"/>
        <a:cs typeface="+mn-cs"/>
      </a:defRPr>
    </a:lvl1pPr>
    <a:lvl2pPr marL="457200" algn="l" rtl="0" fontAlgn="base">
      <a:spcBef>
        <a:spcPct val="0"/>
      </a:spcBef>
      <a:spcAft>
        <a:spcPct val="0"/>
      </a:spcAft>
      <a:defRPr sz="2400" kern="1200">
        <a:solidFill>
          <a:schemeClr val="tx1"/>
        </a:solidFill>
        <a:latin typeface="Arial" charset="0"/>
        <a:ea typeface="+mn-ea"/>
        <a:cs typeface="+mn-cs"/>
      </a:defRPr>
    </a:lvl2pPr>
    <a:lvl3pPr marL="914400" algn="l" rtl="0" fontAlgn="base">
      <a:spcBef>
        <a:spcPct val="0"/>
      </a:spcBef>
      <a:spcAft>
        <a:spcPct val="0"/>
      </a:spcAft>
      <a:defRPr sz="2400" kern="1200">
        <a:solidFill>
          <a:schemeClr val="tx1"/>
        </a:solidFill>
        <a:latin typeface="Arial" charset="0"/>
        <a:ea typeface="+mn-ea"/>
        <a:cs typeface="+mn-cs"/>
      </a:defRPr>
    </a:lvl3pPr>
    <a:lvl4pPr marL="1371600" algn="l" rtl="0" fontAlgn="base">
      <a:spcBef>
        <a:spcPct val="0"/>
      </a:spcBef>
      <a:spcAft>
        <a:spcPct val="0"/>
      </a:spcAft>
      <a:defRPr sz="2400" kern="1200">
        <a:solidFill>
          <a:schemeClr val="tx1"/>
        </a:solidFill>
        <a:latin typeface="Arial" charset="0"/>
        <a:ea typeface="+mn-ea"/>
        <a:cs typeface="+mn-cs"/>
      </a:defRPr>
    </a:lvl4pPr>
    <a:lvl5pPr marL="1828800" algn="l" rtl="0" fontAlgn="base">
      <a:spcBef>
        <a:spcPct val="0"/>
      </a:spcBef>
      <a:spcAft>
        <a:spcPct val="0"/>
      </a:spcAft>
      <a:defRPr sz="2400" kern="1200">
        <a:solidFill>
          <a:schemeClr val="tx1"/>
        </a:solidFill>
        <a:latin typeface="Arial" charset="0"/>
        <a:ea typeface="+mn-ea"/>
        <a:cs typeface="+mn-cs"/>
      </a:defRPr>
    </a:lvl5pPr>
    <a:lvl6pPr marL="2286000" algn="l" defTabSz="914400" rtl="0" eaLnBrk="1" latinLnBrk="0" hangingPunct="1">
      <a:defRPr sz="2400" kern="1200">
        <a:solidFill>
          <a:schemeClr val="tx1"/>
        </a:solidFill>
        <a:latin typeface="Arial" charset="0"/>
        <a:ea typeface="+mn-ea"/>
        <a:cs typeface="+mn-cs"/>
      </a:defRPr>
    </a:lvl6pPr>
    <a:lvl7pPr marL="2743200" algn="l" defTabSz="914400" rtl="0" eaLnBrk="1" latinLnBrk="0" hangingPunct="1">
      <a:defRPr sz="2400" kern="1200">
        <a:solidFill>
          <a:schemeClr val="tx1"/>
        </a:solidFill>
        <a:latin typeface="Arial" charset="0"/>
        <a:ea typeface="+mn-ea"/>
        <a:cs typeface="+mn-cs"/>
      </a:defRPr>
    </a:lvl7pPr>
    <a:lvl8pPr marL="3200400" algn="l" defTabSz="914400" rtl="0" eaLnBrk="1" latinLnBrk="0" hangingPunct="1">
      <a:defRPr sz="2400" kern="1200">
        <a:solidFill>
          <a:schemeClr val="tx1"/>
        </a:solidFill>
        <a:latin typeface="Arial" charset="0"/>
        <a:ea typeface="+mn-ea"/>
        <a:cs typeface="+mn-cs"/>
      </a:defRPr>
    </a:lvl8pPr>
    <a:lvl9pPr marL="3657600" algn="l" defTabSz="914400" rtl="0" eaLnBrk="1" latinLnBrk="0" hangingPunct="1">
      <a:defRPr sz="2400"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0BBAA"/>
    <a:srgbClr val="000000"/>
    <a:srgbClr val="002960"/>
    <a:srgbClr val="EF4632"/>
    <a:srgbClr val="FBFCBE"/>
    <a:srgbClr val="739DB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740" autoAdjust="0"/>
    <p:restoredTop sz="97674" autoAdjust="0"/>
  </p:normalViewPr>
  <p:slideViewPr>
    <p:cSldViewPr snapToGrid="0">
      <p:cViewPr>
        <p:scale>
          <a:sx n="90" d="100"/>
          <a:sy n="90" d="100"/>
        </p:scale>
        <p:origin x="-38" y="96"/>
      </p:cViewPr>
      <p:guideLst>
        <p:guide orient="horz" pos="2117"/>
        <p:guide pos="3966"/>
      </p:guideLst>
    </p:cSldViewPr>
  </p:slideViewPr>
  <p:notesTextViewPr>
    <p:cViewPr>
      <p:scale>
        <a:sx n="100" d="100"/>
        <a:sy n="100" d="100"/>
      </p:scale>
      <p:origin x="0" y="0"/>
    </p:cViewPr>
  </p:notesTextViewPr>
  <p:sorterViewPr>
    <p:cViewPr>
      <p:scale>
        <a:sx n="100" d="100"/>
        <a:sy n="100" d="100"/>
      </p:scale>
      <p:origin x="0" y="0"/>
    </p:cViewPr>
  </p:sorterViewPr>
  <p:notesViewPr>
    <p:cSldViewPr snapToGrid="0">
      <p:cViewPr varScale="1">
        <p:scale>
          <a:sx n="64" d="100"/>
          <a:sy n="64" d="100"/>
        </p:scale>
        <p:origin x="-3444" y="-114"/>
      </p:cViewPr>
      <p:guideLst>
        <p:guide orient="horz" pos="3132"/>
        <p:guide pos="2145"/>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gs" Target="tags/tag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drawings/_rels/vmlDrawing1.vml.rels><?xml version="1.0" encoding="UTF-8" standalone="yes"?>
<Relationships xmlns="http://schemas.openxmlformats.org/package/2006/relationships"><Relationship Id="rId1" Type="http://schemas.openxmlformats.org/officeDocument/2006/relationships/image" Target="NULL"/></Relationships>
</file>

<file path=ppt/drawings/_rels/vmlDrawing2.vml.rels><?xml version="1.0" encoding="UTF-8" standalone="yes"?>
<Relationships xmlns="http://schemas.openxmlformats.org/package/2006/relationships"><Relationship Id="rId1" Type="http://schemas.openxmlformats.org/officeDocument/2006/relationships/image" Target="NUL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70" name="Rectangle 2"/>
          <p:cNvSpPr>
            <a:spLocks noGrp="1" noChangeArrowheads="1"/>
          </p:cNvSpPr>
          <p:nvPr>
            <p:ph type="hdr" sz="quarter"/>
          </p:nvPr>
        </p:nvSpPr>
        <p:spPr bwMode="auto">
          <a:xfrm>
            <a:off x="0" y="0"/>
            <a:ext cx="2951217" cy="497603"/>
          </a:xfrm>
          <a:prstGeom prst="rect">
            <a:avLst/>
          </a:prstGeom>
          <a:noFill/>
          <a:ln w="9525">
            <a:noFill/>
            <a:miter lim="800000"/>
            <a:headEnd/>
            <a:tailEnd/>
          </a:ln>
          <a:effectLst/>
        </p:spPr>
        <p:txBody>
          <a:bodyPr vert="horz" wrap="square" lIns="91980" tIns="45990" rIns="91980" bIns="45990" numCol="1" anchor="t" anchorCtr="0" compatLnSpc="1">
            <a:prstTxWarp prst="textNoShape">
              <a:avLst/>
            </a:prstTxWarp>
          </a:bodyPr>
          <a:lstStyle>
            <a:lvl1pPr defTabSz="920542">
              <a:defRPr sz="1200">
                <a:latin typeface="Times New Roman" pitchFamily="18" charset="0"/>
              </a:defRPr>
            </a:lvl1pPr>
          </a:lstStyle>
          <a:p>
            <a:pPr>
              <a:defRPr/>
            </a:pPr>
            <a:endParaRPr lang="en-GB" dirty="0"/>
          </a:p>
        </p:txBody>
      </p:sp>
      <p:sp>
        <p:nvSpPr>
          <p:cNvPr id="7171" name="Rectangle 3"/>
          <p:cNvSpPr>
            <a:spLocks noGrp="1" noChangeArrowheads="1"/>
          </p:cNvSpPr>
          <p:nvPr>
            <p:ph type="dt" sz="quarter" idx="1"/>
          </p:nvPr>
        </p:nvSpPr>
        <p:spPr bwMode="auto">
          <a:xfrm>
            <a:off x="3857571" y="0"/>
            <a:ext cx="2951217" cy="497603"/>
          </a:xfrm>
          <a:prstGeom prst="rect">
            <a:avLst/>
          </a:prstGeom>
          <a:noFill/>
          <a:ln w="9525">
            <a:noFill/>
            <a:miter lim="800000"/>
            <a:headEnd/>
            <a:tailEnd/>
          </a:ln>
          <a:effectLst/>
        </p:spPr>
        <p:txBody>
          <a:bodyPr vert="horz" wrap="square" lIns="91980" tIns="45990" rIns="91980" bIns="45990" numCol="1" anchor="t" anchorCtr="0" compatLnSpc="1">
            <a:prstTxWarp prst="textNoShape">
              <a:avLst/>
            </a:prstTxWarp>
          </a:bodyPr>
          <a:lstStyle>
            <a:lvl1pPr algn="r" defTabSz="920542">
              <a:defRPr sz="1200">
                <a:latin typeface="Times New Roman" pitchFamily="18" charset="0"/>
              </a:defRPr>
            </a:lvl1pPr>
          </a:lstStyle>
          <a:p>
            <a:pPr>
              <a:defRPr/>
            </a:pPr>
            <a:fld id="{4BDC1B54-F43E-4300-AEFE-257AC27B22BC}" type="datetime1">
              <a:rPr lang="en-GB"/>
              <a:pPr>
                <a:defRPr/>
              </a:pPr>
              <a:t>15/11/2018</a:t>
            </a:fld>
            <a:endParaRPr lang="en-GB" dirty="0"/>
          </a:p>
        </p:txBody>
      </p:sp>
      <p:sp>
        <p:nvSpPr>
          <p:cNvPr id="7172" name="Rectangle 4"/>
          <p:cNvSpPr>
            <a:spLocks noGrp="1" noChangeArrowheads="1"/>
          </p:cNvSpPr>
          <p:nvPr>
            <p:ph type="ftr" sz="quarter" idx="2"/>
          </p:nvPr>
        </p:nvSpPr>
        <p:spPr bwMode="auto">
          <a:xfrm>
            <a:off x="0" y="9443322"/>
            <a:ext cx="2951217" cy="497603"/>
          </a:xfrm>
          <a:prstGeom prst="rect">
            <a:avLst/>
          </a:prstGeom>
          <a:noFill/>
          <a:ln w="9525">
            <a:noFill/>
            <a:miter lim="800000"/>
            <a:headEnd/>
            <a:tailEnd/>
          </a:ln>
          <a:effectLst/>
        </p:spPr>
        <p:txBody>
          <a:bodyPr vert="horz" wrap="square" lIns="91980" tIns="45990" rIns="91980" bIns="45990" numCol="1" anchor="b" anchorCtr="0" compatLnSpc="1">
            <a:prstTxWarp prst="textNoShape">
              <a:avLst/>
            </a:prstTxWarp>
          </a:bodyPr>
          <a:lstStyle>
            <a:lvl1pPr defTabSz="920542">
              <a:defRPr sz="1200">
                <a:latin typeface="Times New Roman" pitchFamily="18" charset="0"/>
              </a:defRPr>
            </a:lvl1pPr>
          </a:lstStyle>
          <a:p>
            <a:pPr>
              <a:defRPr/>
            </a:pPr>
            <a:endParaRPr lang="en-GB" dirty="0"/>
          </a:p>
        </p:txBody>
      </p:sp>
      <p:sp>
        <p:nvSpPr>
          <p:cNvPr id="7173" name="Rectangle 5"/>
          <p:cNvSpPr>
            <a:spLocks noGrp="1" noChangeArrowheads="1"/>
          </p:cNvSpPr>
          <p:nvPr>
            <p:ph type="sldNum" sz="quarter" idx="3"/>
          </p:nvPr>
        </p:nvSpPr>
        <p:spPr bwMode="auto">
          <a:xfrm>
            <a:off x="3857571" y="9443322"/>
            <a:ext cx="2951217" cy="497603"/>
          </a:xfrm>
          <a:prstGeom prst="rect">
            <a:avLst/>
          </a:prstGeom>
          <a:noFill/>
          <a:ln w="9525">
            <a:noFill/>
            <a:miter lim="800000"/>
            <a:headEnd/>
            <a:tailEnd/>
          </a:ln>
          <a:effectLst/>
        </p:spPr>
        <p:txBody>
          <a:bodyPr vert="horz" wrap="square" lIns="91980" tIns="45990" rIns="91980" bIns="45990" numCol="1" anchor="b" anchorCtr="0" compatLnSpc="1">
            <a:prstTxWarp prst="textNoShape">
              <a:avLst/>
            </a:prstTxWarp>
          </a:bodyPr>
          <a:lstStyle>
            <a:lvl1pPr algn="r" defTabSz="920542">
              <a:defRPr sz="1200">
                <a:latin typeface="Times New Roman" pitchFamily="18" charset="0"/>
              </a:defRPr>
            </a:lvl1pPr>
          </a:lstStyle>
          <a:p>
            <a:pPr>
              <a:defRPr/>
            </a:pPr>
            <a:fld id="{696475B1-D04A-4E3A-97AB-F5233A3FEE5A}" type="slidenum">
              <a:rPr lang="en-GB"/>
              <a:pPr>
                <a:defRPr/>
              </a:pPr>
              <a:t>‹#›</a:t>
            </a:fld>
            <a:endParaRPr lang="en-GB" dirty="0"/>
          </a:p>
        </p:txBody>
      </p:sp>
    </p:spTree>
    <p:extLst>
      <p:ext uri="{BB962C8B-B14F-4D97-AF65-F5344CB8AC3E}">
        <p14:creationId xmlns:p14="http://schemas.microsoft.com/office/powerpoint/2010/main" val="1361591499"/>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4"/>
          <p:cNvSpPr>
            <a:spLocks noGrp="1" noRot="1" noChangeAspect="1" noChangeArrowheads="1" noTextEdit="1"/>
          </p:cNvSpPr>
          <p:nvPr>
            <p:ph type="sldImg" idx="2"/>
          </p:nvPr>
        </p:nvSpPr>
        <p:spPr bwMode="auto">
          <a:xfrm>
            <a:off x="-2278063" y="1279525"/>
            <a:ext cx="11322051" cy="8491538"/>
          </a:xfrm>
          <a:prstGeom prst="rect">
            <a:avLst/>
          </a:prstGeom>
          <a:noFill/>
          <a:ln w="9525">
            <a:noFill/>
            <a:miter lim="800000"/>
            <a:headEnd/>
            <a:tailEnd/>
          </a:ln>
        </p:spPr>
      </p:sp>
      <p:sp>
        <p:nvSpPr>
          <p:cNvPr id="5125" name="Rectangle 5"/>
          <p:cNvSpPr>
            <a:spLocks noGrp="1" noChangeArrowheads="1"/>
          </p:cNvSpPr>
          <p:nvPr>
            <p:ph type="body" sz="quarter" idx="3"/>
          </p:nvPr>
        </p:nvSpPr>
        <p:spPr bwMode="auto">
          <a:xfrm>
            <a:off x="814129" y="368830"/>
            <a:ext cx="5802258" cy="220981"/>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p>
            <a:pPr lvl="0"/>
            <a:r>
              <a:rPr lang="en-GB" noProof="0" smtClean="0"/>
              <a:t>Click to edit Master text styles</a:t>
            </a:r>
          </a:p>
        </p:txBody>
      </p:sp>
      <p:sp>
        <p:nvSpPr>
          <p:cNvPr id="5126" name="doc id"/>
          <p:cNvSpPr>
            <a:spLocks noGrp="1" noChangeArrowheads="1"/>
          </p:cNvSpPr>
          <p:nvPr>
            <p:ph type="ftr" sz="quarter" idx="4"/>
          </p:nvPr>
        </p:nvSpPr>
        <p:spPr bwMode="auto">
          <a:xfrm>
            <a:off x="6616323" y="110588"/>
            <a:ext cx="65" cy="123111"/>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20542">
              <a:defRPr sz="800"/>
            </a:lvl1pPr>
          </a:lstStyle>
          <a:p>
            <a:pPr>
              <a:defRPr/>
            </a:pPr>
            <a:endParaRPr lang="en-ZA" dirty="0"/>
          </a:p>
        </p:txBody>
      </p:sp>
      <p:sp>
        <p:nvSpPr>
          <p:cNvPr id="5127" name="Rectangle 7"/>
          <p:cNvSpPr>
            <a:spLocks noGrp="1" noChangeArrowheads="1"/>
          </p:cNvSpPr>
          <p:nvPr>
            <p:ph type="sldNum" sz="quarter" idx="5"/>
          </p:nvPr>
        </p:nvSpPr>
        <p:spPr bwMode="auto">
          <a:xfrm>
            <a:off x="6075755" y="9559126"/>
            <a:ext cx="540632" cy="184666"/>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algn="r" defTabSz="920542">
              <a:defRPr sz="1200"/>
            </a:lvl1pPr>
          </a:lstStyle>
          <a:p>
            <a:pPr>
              <a:defRPr/>
            </a:pPr>
            <a:fld id="{0DBCFB3C-62D2-46B2-9E3D-CA10321A93FE}" type="slidenum">
              <a:rPr lang="en-GB"/>
              <a:pPr>
                <a:defRPr/>
              </a:pPr>
              <a:t>‹#›</a:t>
            </a:fld>
            <a:endParaRPr lang="en-GB" dirty="0"/>
          </a:p>
        </p:txBody>
      </p:sp>
      <p:sp>
        <p:nvSpPr>
          <p:cNvPr id="5137" name="McK Separator" hidden="1"/>
          <p:cNvSpPr>
            <a:spLocks noChangeShapeType="1"/>
          </p:cNvSpPr>
          <p:nvPr/>
        </p:nvSpPr>
        <p:spPr bwMode="auto">
          <a:xfrm>
            <a:off x="817309" y="1508706"/>
            <a:ext cx="5205972" cy="0"/>
          </a:xfrm>
          <a:prstGeom prst="line">
            <a:avLst/>
          </a:prstGeom>
          <a:noFill/>
          <a:ln w="9525">
            <a:solidFill>
              <a:schemeClr val="tx1"/>
            </a:solidFill>
            <a:round/>
            <a:headEnd/>
            <a:tailEnd/>
          </a:ln>
          <a:effectLst/>
        </p:spPr>
        <p:txBody>
          <a:bodyPr lIns="91577" tIns="45789" rIns="91577" bIns="45789"/>
          <a:lstStyle/>
          <a:p>
            <a:pPr>
              <a:defRPr/>
            </a:pPr>
            <a:endParaRPr lang="en-ZA" dirty="0"/>
          </a:p>
        </p:txBody>
      </p:sp>
    </p:spTree>
    <p:extLst>
      <p:ext uri="{BB962C8B-B14F-4D97-AF65-F5344CB8AC3E}">
        <p14:creationId xmlns:p14="http://schemas.microsoft.com/office/powerpoint/2010/main" val="3792643080"/>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30000"/>
      </a:spcBef>
      <a:spcAft>
        <a:spcPct val="0"/>
      </a:spcAft>
      <a:defRPr sz="1600" b="1" kern="1200">
        <a:solidFill>
          <a:schemeClr val="tx1"/>
        </a:solidFill>
        <a:latin typeface="Arial" charset="0"/>
        <a:ea typeface="+mn-ea"/>
        <a:cs typeface="Arial" charset="0"/>
      </a:defRPr>
    </a:lvl1pPr>
    <a:lvl2pPr marL="742950" indent="-285750" algn="l" rtl="0" eaLnBrk="0" fontAlgn="base" hangingPunct="0">
      <a:spcBef>
        <a:spcPct val="30000"/>
      </a:spcBef>
      <a:spcAft>
        <a:spcPct val="0"/>
      </a:spcAft>
      <a:defRPr sz="1200" kern="1200">
        <a:solidFill>
          <a:schemeClr val="tx1"/>
        </a:solidFill>
        <a:latin typeface="Times New Roman" pitchFamily="18" charset="0"/>
        <a:ea typeface="+mn-ea"/>
        <a:cs typeface="Arial" charset="0"/>
      </a:defRPr>
    </a:lvl2pPr>
    <a:lvl3pPr marL="1143000" indent="-228600" algn="l" rtl="0" eaLnBrk="0" fontAlgn="base" hangingPunct="0">
      <a:spcBef>
        <a:spcPct val="30000"/>
      </a:spcBef>
      <a:spcAft>
        <a:spcPct val="0"/>
      </a:spcAft>
      <a:defRPr sz="1200" kern="1200">
        <a:solidFill>
          <a:schemeClr val="tx1"/>
        </a:solidFill>
        <a:latin typeface="Times New Roman" pitchFamily="18" charset="0"/>
        <a:ea typeface="+mn-ea"/>
        <a:cs typeface="Arial" charset="0"/>
      </a:defRPr>
    </a:lvl3pPr>
    <a:lvl4pPr marL="1600200" indent="-228600" algn="l" rtl="0" eaLnBrk="0" fontAlgn="base" hangingPunct="0">
      <a:spcBef>
        <a:spcPct val="30000"/>
      </a:spcBef>
      <a:spcAft>
        <a:spcPct val="0"/>
      </a:spcAft>
      <a:defRPr sz="1200" kern="1200">
        <a:solidFill>
          <a:schemeClr val="tx1"/>
        </a:solidFill>
        <a:latin typeface="Times New Roman" pitchFamily="18" charset="0"/>
        <a:ea typeface="+mn-ea"/>
        <a:cs typeface="Arial" charset="0"/>
      </a:defRPr>
    </a:lvl4pPr>
    <a:lvl5pPr marL="2057400" indent="-228600" algn="l" rtl="0" eaLnBrk="0" fontAlgn="base" hangingPunct="0">
      <a:spcBef>
        <a:spcPct val="30000"/>
      </a:spcBef>
      <a:spcAft>
        <a:spcPct val="0"/>
      </a:spcAft>
      <a:defRPr sz="1200" kern="1200">
        <a:solidFill>
          <a:schemeClr val="tx1"/>
        </a:solidFill>
        <a:latin typeface="Times New Roman" pitchFamily="18" charset="0"/>
        <a:ea typeface="+mn-ea"/>
        <a:cs typeface="Arial"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7"/>
          <p:cNvSpPr>
            <a:spLocks noGrp="1" noChangeArrowheads="1"/>
          </p:cNvSpPr>
          <p:nvPr>
            <p:ph type="sldNum" sz="quarter" idx="5"/>
          </p:nvPr>
        </p:nvSpPr>
        <p:spPr>
          <a:xfrm>
            <a:off x="6075755" y="9558860"/>
            <a:ext cx="540632" cy="18493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07823" eaLnBrk="0" hangingPunct="0">
              <a:defRPr sz="1400">
                <a:solidFill>
                  <a:schemeClr val="bg1"/>
                </a:solidFill>
                <a:latin typeface="Arial" charset="0"/>
                <a:cs typeface="Arial" charset="0"/>
              </a:defRPr>
            </a:lvl1pPr>
            <a:lvl2pPr marL="744064" indent="-286179" defTabSz="907823" eaLnBrk="0" hangingPunct="0">
              <a:defRPr sz="1400">
                <a:solidFill>
                  <a:schemeClr val="bg1"/>
                </a:solidFill>
                <a:latin typeface="Arial" charset="0"/>
                <a:cs typeface="Arial" charset="0"/>
              </a:defRPr>
            </a:lvl2pPr>
            <a:lvl3pPr marL="1144715" indent="-228943" defTabSz="907823" eaLnBrk="0" hangingPunct="0">
              <a:defRPr sz="1400">
                <a:solidFill>
                  <a:schemeClr val="bg1"/>
                </a:solidFill>
                <a:latin typeface="Arial" charset="0"/>
                <a:cs typeface="Arial" charset="0"/>
              </a:defRPr>
            </a:lvl3pPr>
            <a:lvl4pPr marL="1602600" indent="-228943" defTabSz="907823" eaLnBrk="0" hangingPunct="0">
              <a:defRPr sz="1400">
                <a:solidFill>
                  <a:schemeClr val="bg1"/>
                </a:solidFill>
                <a:latin typeface="Arial" charset="0"/>
                <a:cs typeface="Arial" charset="0"/>
              </a:defRPr>
            </a:lvl4pPr>
            <a:lvl5pPr marL="2060486" indent="-228943" defTabSz="907823" eaLnBrk="0" hangingPunct="0">
              <a:defRPr sz="1400">
                <a:solidFill>
                  <a:schemeClr val="bg1"/>
                </a:solidFill>
                <a:latin typeface="Arial" charset="0"/>
                <a:cs typeface="Arial" charset="0"/>
              </a:defRPr>
            </a:lvl5pPr>
            <a:lvl6pPr marL="2518372" indent="-228943" defTabSz="907823" eaLnBrk="0" fontAlgn="base" hangingPunct="0">
              <a:spcBef>
                <a:spcPct val="0"/>
              </a:spcBef>
              <a:spcAft>
                <a:spcPct val="0"/>
              </a:spcAft>
              <a:defRPr sz="1400">
                <a:solidFill>
                  <a:schemeClr val="bg1"/>
                </a:solidFill>
                <a:latin typeface="Arial" charset="0"/>
                <a:cs typeface="Arial" charset="0"/>
              </a:defRPr>
            </a:lvl6pPr>
            <a:lvl7pPr marL="2976258" indent="-228943" defTabSz="907823" eaLnBrk="0" fontAlgn="base" hangingPunct="0">
              <a:spcBef>
                <a:spcPct val="0"/>
              </a:spcBef>
              <a:spcAft>
                <a:spcPct val="0"/>
              </a:spcAft>
              <a:defRPr sz="1400">
                <a:solidFill>
                  <a:schemeClr val="bg1"/>
                </a:solidFill>
                <a:latin typeface="Arial" charset="0"/>
                <a:cs typeface="Arial" charset="0"/>
              </a:defRPr>
            </a:lvl7pPr>
            <a:lvl8pPr marL="3434144" indent="-228943" defTabSz="907823" eaLnBrk="0" fontAlgn="base" hangingPunct="0">
              <a:spcBef>
                <a:spcPct val="0"/>
              </a:spcBef>
              <a:spcAft>
                <a:spcPct val="0"/>
              </a:spcAft>
              <a:defRPr sz="1400">
                <a:solidFill>
                  <a:schemeClr val="bg1"/>
                </a:solidFill>
                <a:latin typeface="Arial" charset="0"/>
                <a:cs typeface="Arial" charset="0"/>
              </a:defRPr>
            </a:lvl8pPr>
            <a:lvl9pPr marL="3892029" indent="-228943" defTabSz="907823" eaLnBrk="0" fontAlgn="base" hangingPunct="0">
              <a:spcBef>
                <a:spcPct val="0"/>
              </a:spcBef>
              <a:spcAft>
                <a:spcPct val="0"/>
              </a:spcAft>
              <a:defRPr sz="1400">
                <a:solidFill>
                  <a:schemeClr val="bg1"/>
                </a:solidFill>
                <a:latin typeface="Arial" charset="0"/>
                <a:cs typeface="Arial" charset="0"/>
              </a:defRPr>
            </a:lvl9pPr>
          </a:lstStyle>
          <a:p>
            <a:pPr eaLnBrk="1" hangingPunct="1"/>
            <a:fld id="{EA69BDDA-B32A-4B9D-87F3-1A1081196A69}" type="slidenum">
              <a:rPr lang="en-GB" altLang="en-US" sz="1200">
                <a:solidFill>
                  <a:schemeClr val="tx1"/>
                </a:solidFill>
              </a:rPr>
              <a:pPr eaLnBrk="1" hangingPunct="1"/>
              <a:t>0</a:t>
            </a:fld>
            <a:endParaRPr lang="en-GB" altLang="en-US" sz="1200">
              <a:solidFill>
                <a:schemeClr val="tx1"/>
              </a:solidFill>
            </a:endParaRPr>
          </a:p>
        </p:txBody>
      </p:sp>
      <p:sp>
        <p:nvSpPr>
          <p:cNvPr id="11267" name="Rectangle 2"/>
          <p:cNvSpPr>
            <a:spLocks noGrp="1" noRot="1" noChangeAspect="1" noChangeArrowheads="1" noTextEdit="1"/>
          </p:cNvSpPr>
          <p:nvPr>
            <p:ph type="sldImg"/>
          </p:nvPr>
        </p:nvSpPr>
        <p:spPr>
          <a:ln/>
        </p:spPr>
      </p:sp>
      <p:sp>
        <p:nvSpPr>
          <p:cNvPr id="11268"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GB" alt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a:xfrm>
            <a:off x="814129" y="368830"/>
            <a:ext cx="5802258" cy="2585323"/>
          </a:xfrm>
        </p:spPr>
        <p:txBody>
          <a:bodyPr/>
          <a:lstStyle/>
          <a:p>
            <a:pPr>
              <a:lnSpc>
                <a:spcPct val="130000"/>
              </a:lnSpc>
            </a:pPr>
            <a:endParaRPr lang="en-ZA" dirty="0">
              <a:effectLst>
                <a:outerShdw blurRad="38100" dist="38100" dir="2700000" algn="tl">
                  <a:srgbClr val="DDDDDD"/>
                </a:outerShdw>
              </a:effectLst>
              <a:latin typeface="Lucida Sans" charset="0"/>
            </a:endParaRPr>
          </a:p>
          <a:p>
            <a:pPr marL="286179" indent="-286179">
              <a:lnSpc>
                <a:spcPct val="130000"/>
              </a:lnSpc>
              <a:buFont typeface="Arial"/>
              <a:buChar char="•"/>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endParaRPr lang="en-US" dirty="0"/>
          </a:p>
        </p:txBody>
      </p:sp>
      <p:sp>
        <p:nvSpPr>
          <p:cNvPr id="4" name="Slide Number Placeholder 3"/>
          <p:cNvSpPr>
            <a:spLocks noGrp="1"/>
          </p:cNvSpPr>
          <p:nvPr>
            <p:ph type="sldNum" sz="quarter" idx="10"/>
          </p:nvPr>
        </p:nvSpPr>
        <p:spPr/>
        <p:txBody>
          <a:bodyPr/>
          <a:lstStyle/>
          <a:p>
            <a:pPr>
              <a:defRPr/>
            </a:pPr>
            <a:fld id="{0DBCFB3C-62D2-46B2-9E3D-CA10321A93FE}" type="slidenum">
              <a:rPr lang="en-GB" smtClean="0"/>
              <a:pPr>
                <a:defRPr/>
              </a:pPr>
              <a:t>1</a:t>
            </a:fld>
            <a:endParaRPr lang="en-GB"/>
          </a:p>
        </p:txBody>
      </p:sp>
    </p:spTree>
    <p:extLst>
      <p:ext uri="{BB962C8B-B14F-4D97-AF65-F5344CB8AC3E}">
        <p14:creationId xmlns:p14="http://schemas.microsoft.com/office/powerpoint/2010/main" val="83471301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a:xfrm>
            <a:off x="814129" y="368830"/>
            <a:ext cx="5802258" cy="2585323"/>
          </a:xfrm>
        </p:spPr>
        <p:txBody>
          <a:bodyPr/>
          <a:lstStyle/>
          <a:p>
            <a:pPr>
              <a:lnSpc>
                <a:spcPct val="130000"/>
              </a:lnSpc>
            </a:pPr>
            <a:endParaRPr lang="en-ZA" dirty="0">
              <a:effectLst>
                <a:outerShdw blurRad="38100" dist="38100" dir="2700000" algn="tl">
                  <a:srgbClr val="DDDDDD"/>
                </a:outerShdw>
              </a:effectLst>
              <a:latin typeface="Lucida Sans" charset="0"/>
            </a:endParaRPr>
          </a:p>
          <a:p>
            <a:pPr marL="286179" indent="-286179">
              <a:lnSpc>
                <a:spcPct val="130000"/>
              </a:lnSpc>
              <a:buFont typeface="Arial"/>
              <a:buChar char="•"/>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endParaRPr lang="en-US" dirty="0"/>
          </a:p>
        </p:txBody>
      </p:sp>
      <p:sp>
        <p:nvSpPr>
          <p:cNvPr id="4" name="Slide Number Placeholder 3"/>
          <p:cNvSpPr>
            <a:spLocks noGrp="1"/>
          </p:cNvSpPr>
          <p:nvPr>
            <p:ph type="sldNum" sz="quarter" idx="10"/>
          </p:nvPr>
        </p:nvSpPr>
        <p:spPr/>
        <p:txBody>
          <a:bodyPr/>
          <a:lstStyle/>
          <a:p>
            <a:pPr>
              <a:defRPr/>
            </a:pPr>
            <a:fld id="{0DBCFB3C-62D2-46B2-9E3D-CA10321A93FE}" type="slidenum">
              <a:rPr lang="en-GB" smtClean="0"/>
              <a:pPr>
                <a:defRPr/>
              </a:pPr>
              <a:t>4</a:t>
            </a:fld>
            <a:endParaRPr lang="en-GB"/>
          </a:p>
        </p:txBody>
      </p:sp>
    </p:spTree>
    <p:extLst>
      <p:ext uri="{BB962C8B-B14F-4D97-AF65-F5344CB8AC3E}">
        <p14:creationId xmlns:p14="http://schemas.microsoft.com/office/powerpoint/2010/main" val="83471301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a:xfrm>
            <a:off x="814129" y="368830"/>
            <a:ext cx="5802258" cy="2585323"/>
          </a:xfrm>
        </p:spPr>
        <p:txBody>
          <a:bodyPr/>
          <a:lstStyle/>
          <a:p>
            <a:pPr>
              <a:lnSpc>
                <a:spcPct val="130000"/>
              </a:lnSpc>
            </a:pPr>
            <a:endParaRPr lang="en-ZA" dirty="0">
              <a:effectLst>
                <a:outerShdw blurRad="38100" dist="38100" dir="2700000" algn="tl">
                  <a:srgbClr val="DDDDDD"/>
                </a:outerShdw>
              </a:effectLst>
              <a:latin typeface="Lucida Sans" charset="0"/>
            </a:endParaRPr>
          </a:p>
          <a:p>
            <a:pPr marL="286179" indent="-286179">
              <a:lnSpc>
                <a:spcPct val="130000"/>
              </a:lnSpc>
              <a:buFont typeface="Arial"/>
              <a:buChar char="•"/>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pPr>
              <a:lnSpc>
                <a:spcPct val="130000"/>
              </a:lnSpc>
            </a:pPr>
            <a:endParaRPr lang="en-ZA" dirty="0">
              <a:effectLst>
                <a:outerShdw blurRad="38100" dist="38100" dir="2700000" algn="tl">
                  <a:srgbClr val="DDDDDD"/>
                </a:outerShdw>
              </a:effectLst>
              <a:latin typeface="Lucida Sans" charset="0"/>
            </a:endParaRPr>
          </a:p>
          <a:p>
            <a:endParaRPr lang="en-US" dirty="0"/>
          </a:p>
        </p:txBody>
      </p:sp>
      <p:sp>
        <p:nvSpPr>
          <p:cNvPr id="4" name="Slide Number Placeholder 3"/>
          <p:cNvSpPr>
            <a:spLocks noGrp="1"/>
          </p:cNvSpPr>
          <p:nvPr>
            <p:ph type="sldNum" sz="quarter" idx="10"/>
          </p:nvPr>
        </p:nvSpPr>
        <p:spPr/>
        <p:txBody>
          <a:bodyPr/>
          <a:lstStyle/>
          <a:p>
            <a:pPr>
              <a:defRPr/>
            </a:pPr>
            <a:fld id="{0DBCFB3C-62D2-46B2-9E3D-CA10321A93FE}" type="slidenum">
              <a:rPr lang="en-GB" smtClean="0"/>
              <a:pPr>
                <a:defRPr/>
              </a:pPr>
              <a:t>5</a:t>
            </a:fld>
            <a:endParaRPr lang="en-GB"/>
          </a:p>
        </p:txBody>
      </p:sp>
    </p:spTree>
    <p:extLst>
      <p:ext uri="{BB962C8B-B14F-4D97-AF65-F5344CB8AC3E}">
        <p14:creationId xmlns:p14="http://schemas.microsoft.com/office/powerpoint/2010/main" val="834713015"/>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tags" Target="../tags/tag8.xml"/><Relationship Id="rId2" Type="http://schemas.openxmlformats.org/officeDocument/2006/relationships/tags" Target="../tags/tag7.xml"/><Relationship Id="rId1" Type="http://schemas.openxmlformats.org/officeDocument/2006/relationships/vmlDrawing" Target="../drawings/vmlDrawing2.vml"/><Relationship Id="rId6" Type="http://schemas.openxmlformats.org/officeDocument/2006/relationships/oleObject" Target="../embeddings/oleObject2.bin"/><Relationship Id="rId5" Type="http://schemas.openxmlformats.org/officeDocument/2006/relationships/image" Target="../media/image2.jpeg"/><Relationship Id="rId4"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17.xml"/></Relationships>
</file>

<file path=ppt/slideLayouts/_rels/slideLayout11.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18.xml"/></Relationships>
</file>

<file path=ppt/slideLayouts/_rels/slideLayout2.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9.xml"/></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10.xml"/></Relationships>
</file>

<file path=ppt/slideLayouts/_rels/slideLayout4.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11.xml"/></Relationships>
</file>

<file path=ppt/slideLayouts/_rels/slideLayout5.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12.xml"/></Relationships>
</file>

<file path=ppt/slideLayouts/_rels/slideLayout6.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13.xml"/></Relationships>
</file>

<file path=ppt/slideLayouts/_rels/slideLayout7.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14.xml"/></Relationships>
</file>

<file path=ppt/slideLayouts/_rels/slideLayout8.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15.xml"/></Relationships>
</file>

<file path=ppt/slideLayouts/_rels/slideLayout9.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ags" Target="../tags/tag16.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4" name="Picture 2" descr="capa-1 copy"/>
          <p:cNvPicPr>
            <a:picLocks noChangeAspect="1" noChangeArrowheads="1"/>
          </p:cNvPicPr>
          <p:nvPr/>
        </p:nvPicPr>
        <p:blipFill>
          <a:blip r:embed="rId5"/>
          <a:srcRect/>
          <a:stretch>
            <a:fillRect/>
          </a:stretch>
        </p:blipFill>
        <p:spPr bwMode="auto">
          <a:xfrm>
            <a:off x="0" y="0"/>
            <a:ext cx="9144000" cy="6858000"/>
          </a:xfrm>
          <a:prstGeom prst="rect">
            <a:avLst/>
          </a:prstGeom>
          <a:noFill/>
          <a:ln w="9525">
            <a:noFill/>
            <a:miter lim="800000"/>
            <a:headEnd/>
            <a:tailEnd/>
          </a:ln>
        </p:spPr>
      </p:pic>
      <p:graphicFrame>
        <p:nvGraphicFramePr>
          <p:cNvPr id="5" name="Rectangle 3" hidden="1"/>
          <p:cNvGraphicFramePr>
            <a:graphicFrameLocks/>
          </p:cNvGraphicFramePr>
          <p:nvPr>
            <p:custDataLst>
              <p:tags r:id="rId2"/>
            </p:custDataLst>
          </p:nvPr>
        </p:nvGraphicFramePr>
        <p:xfrm>
          <a:off x="0" y="0"/>
          <a:ext cx="161925" cy="161925"/>
        </p:xfrm>
        <a:graphic>
          <a:graphicData uri="http://schemas.openxmlformats.org/presentationml/2006/ole">
            <mc:AlternateContent xmlns:mc="http://schemas.openxmlformats.org/markup-compatibility/2006">
              <mc:Choice xmlns:v="urn:schemas-microsoft-com:vml" Requires="v">
                <p:oleObj spid="_x0000_s23638" r:id="rId6" imgW="0" imgH="0" progId="">
                  <p:embed/>
                </p:oleObj>
              </mc:Choice>
              <mc:Fallback>
                <p:oleObj r:id="rId6" imgW="0" imgH="0" progId="">
                  <p:embed/>
                  <p:pic>
                    <p:nvPicPr>
                      <p:cNvPr id="0" name="Rectangle 3" hidden="1"/>
                      <p:cNvPicPr preferRelativeResize="0">
                        <a:picLocks noChangeArrowheads="1"/>
                      </p:cNvPicPr>
                      <p:nvPr/>
                    </p:nvPicPr>
                    <p:blipFill>
                      <a:blip>
                        <a:extLst>
                          <a:ext uri="{28A0092B-C50C-407E-A947-70E740481C1C}">
                            <a14:useLocalDpi xmlns:a14="http://schemas.microsoft.com/office/drawing/2010/main" val="0"/>
                          </a:ext>
                        </a:extLst>
                      </a:blip>
                      <a:srcRect/>
                      <a:stretch>
                        <a:fillRect/>
                      </a:stretch>
                    </p:blipFill>
                    <p:spPr bwMode="auto">
                      <a:xfrm>
                        <a:off x="0" y="0"/>
                        <a:ext cx="161925" cy="161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grpSp>
        <p:nvGrpSpPr>
          <p:cNvPr id="6" name="McK Title Elements"/>
          <p:cNvGrpSpPr>
            <a:grpSpLocks/>
          </p:cNvGrpSpPr>
          <p:nvPr/>
        </p:nvGrpSpPr>
        <p:grpSpPr bwMode="auto">
          <a:xfrm>
            <a:off x="2693988" y="2182813"/>
            <a:ext cx="5129212" cy="4602162"/>
            <a:chOff x="1663" y="1348"/>
            <a:chExt cx="3167" cy="2841"/>
          </a:xfrm>
        </p:grpSpPr>
        <p:sp>
          <p:nvSpPr>
            <p:cNvPr id="7" name="McK Confidential" hidden="1"/>
            <p:cNvSpPr txBox="1">
              <a:spLocks noChangeArrowheads="1"/>
            </p:cNvSpPr>
            <p:nvPr/>
          </p:nvSpPr>
          <p:spPr bwMode="gray">
            <a:xfrm>
              <a:off x="1663" y="1348"/>
              <a:ext cx="936" cy="134"/>
            </a:xfrm>
            <a:prstGeom prst="rect">
              <a:avLst/>
            </a:prstGeom>
            <a:noFill/>
            <a:ln w="9525">
              <a:noFill/>
              <a:miter lim="800000"/>
              <a:headEnd/>
              <a:tailEnd/>
            </a:ln>
            <a:effectLst/>
          </p:spPr>
          <p:txBody>
            <a:bodyPr lIns="0" tIns="0" rIns="0" bIns="0">
              <a:spAutoFit/>
            </a:bodyPr>
            <a:lstStyle/>
            <a:p>
              <a:pPr defTabSz="933450">
                <a:defRPr/>
              </a:pPr>
              <a:r>
                <a:rPr lang="en-GB" sz="1400" dirty="0"/>
                <a:t>CONFIDENTIAL</a:t>
              </a:r>
            </a:p>
          </p:txBody>
        </p:sp>
        <p:sp>
          <p:nvSpPr>
            <p:cNvPr id="8" name="McK Document" hidden="1"/>
            <p:cNvSpPr txBox="1">
              <a:spLocks noChangeArrowheads="1"/>
            </p:cNvSpPr>
            <p:nvPr/>
          </p:nvSpPr>
          <p:spPr bwMode="gray">
            <a:xfrm>
              <a:off x="1663" y="3049"/>
              <a:ext cx="3167" cy="124"/>
            </a:xfrm>
            <a:prstGeom prst="rect">
              <a:avLst/>
            </a:prstGeom>
            <a:noFill/>
            <a:ln w="9525">
              <a:noFill/>
              <a:miter lim="800000"/>
              <a:headEnd/>
              <a:tailEnd/>
            </a:ln>
            <a:effectLst/>
          </p:spPr>
          <p:txBody>
            <a:bodyPr lIns="0" tIns="0" rIns="0" bIns="0" anchor="b">
              <a:spAutoFit/>
            </a:bodyPr>
            <a:lstStyle/>
            <a:p>
              <a:pPr defTabSz="933450">
                <a:defRPr/>
              </a:pPr>
              <a:r>
                <a:rPr lang="en-GB" sz="1400" dirty="0"/>
                <a:t>Document</a:t>
              </a:r>
            </a:p>
          </p:txBody>
        </p:sp>
        <p:sp>
          <p:nvSpPr>
            <p:cNvPr id="9" name="McK Date" hidden="1"/>
            <p:cNvSpPr txBox="1">
              <a:spLocks noChangeArrowheads="1"/>
            </p:cNvSpPr>
            <p:nvPr/>
          </p:nvSpPr>
          <p:spPr bwMode="gray">
            <a:xfrm>
              <a:off x="1663" y="3216"/>
              <a:ext cx="3167" cy="134"/>
            </a:xfrm>
            <a:prstGeom prst="rect">
              <a:avLst/>
            </a:prstGeom>
            <a:noFill/>
            <a:ln w="9525">
              <a:noFill/>
              <a:miter lim="800000"/>
              <a:headEnd/>
              <a:tailEnd/>
            </a:ln>
            <a:effectLst/>
          </p:spPr>
          <p:txBody>
            <a:bodyPr lIns="0" tIns="0" rIns="0" bIns="0">
              <a:spAutoFit/>
            </a:bodyPr>
            <a:lstStyle/>
            <a:p>
              <a:pPr defTabSz="933450">
                <a:defRPr/>
              </a:pPr>
              <a:r>
                <a:rPr lang="en-GB" sz="1400" dirty="0"/>
                <a:t>Date</a:t>
              </a:r>
            </a:p>
          </p:txBody>
        </p:sp>
        <p:sp>
          <p:nvSpPr>
            <p:cNvPr id="10" name="McK Disclaimer" hidden="1"/>
            <p:cNvSpPr>
              <a:spLocks noChangeArrowheads="1"/>
            </p:cNvSpPr>
            <p:nvPr>
              <p:custDataLst>
                <p:tags r:id="rId3"/>
              </p:custDataLst>
            </p:nvPr>
          </p:nvSpPr>
          <p:spPr bwMode="gray">
            <a:xfrm>
              <a:off x="1663" y="3759"/>
              <a:ext cx="2303" cy="430"/>
            </a:xfrm>
            <a:prstGeom prst="rect">
              <a:avLst/>
            </a:prstGeom>
            <a:noFill/>
            <a:ln w="9525">
              <a:noFill/>
              <a:miter lim="800000"/>
              <a:headEnd/>
              <a:tailEnd/>
            </a:ln>
            <a:effectLst/>
          </p:spPr>
          <p:txBody>
            <a:bodyPr lIns="0" tIns="0" rIns="0" bIns="0" anchor="b">
              <a:spAutoFit/>
            </a:bodyPr>
            <a:lstStyle/>
            <a:p>
              <a:pPr defTabSz="819150" eaLnBrk="0" hangingPunct="0">
                <a:defRPr/>
              </a:pPr>
              <a:r>
                <a:rPr lang="en-GB" sz="900" dirty="0"/>
                <a:t>This report is solely for the use of client personnel.  No part of it may be circulated, quoted, or reproduced for distribution outside the client organisation without prior written approval from McKinsey &amp; Company. This material was used by McKinsey &amp; Company during an oral </a:t>
              </a:r>
              <a:r>
                <a:rPr lang="en-GB" sz="900" dirty="0" smtClean="0"/>
                <a:t>presentation </a:t>
              </a:r>
              <a:r>
                <a:rPr lang="en-GB" sz="900" dirty="0"/>
                <a:t>it is not a complete record of the discussion.</a:t>
              </a:r>
            </a:p>
          </p:txBody>
        </p:sp>
      </p:grpSp>
      <p:sp>
        <p:nvSpPr>
          <p:cNvPr id="11" name="Working Draft Text" hidden="1"/>
          <p:cNvSpPr>
            <a:spLocks noChangeArrowheads="1"/>
          </p:cNvSpPr>
          <p:nvPr/>
        </p:nvSpPr>
        <p:spPr bwMode="gray">
          <a:xfrm>
            <a:off x="414338" y="504825"/>
            <a:ext cx="3109912" cy="217488"/>
          </a:xfrm>
          <a:prstGeom prst="rect">
            <a:avLst/>
          </a:prstGeom>
          <a:noFill/>
          <a:ln w="9525">
            <a:noFill/>
            <a:miter lim="800000"/>
            <a:headEnd/>
            <a:tailEnd/>
          </a:ln>
          <a:effectLst/>
        </p:spPr>
        <p:txBody>
          <a:bodyPr lIns="0" tIns="0" rIns="0" bIns="0">
            <a:spAutoFit/>
          </a:bodyPr>
          <a:lstStyle/>
          <a:p>
            <a:pPr>
              <a:defRPr/>
            </a:pPr>
            <a:r>
              <a:rPr lang="en-US" dirty="0">
                <a:latin typeface="Times New Roman" pitchFamily="18" charset="0"/>
              </a:rPr>
              <a:t>Working Draft    </a:t>
            </a:r>
          </a:p>
        </p:txBody>
      </p:sp>
      <p:sp>
        <p:nvSpPr>
          <p:cNvPr id="12" name="Working Draft" hidden="1"/>
          <p:cNvSpPr txBox="1">
            <a:spLocks noChangeArrowheads="1"/>
          </p:cNvSpPr>
          <p:nvPr/>
        </p:nvSpPr>
        <p:spPr bwMode="gray">
          <a:xfrm>
            <a:off x="414338" y="749300"/>
            <a:ext cx="4337050" cy="187325"/>
          </a:xfrm>
          <a:prstGeom prst="rect">
            <a:avLst/>
          </a:prstGeom>
          <a:noFill/>
          <a:ln w="9525">
            <a:noFill/>
            <a:miter lim="800000"/>
            <a:headEnd/>
            <a:tailEnd/>
          </a:ln>
          <a:effectLst/>
        </p:spPr>
        <p:txBody>
          <a:bodyPr wrap="none" lIns="0" tIns="0" rIns="0" bIns="0">
            <a:spAutoFit/>
          </a:bodyPr>
          <a:lstStyle/>
          <a:p>
            <a:pPr>
              <a:defRPr/>
            </a:pPr>
            <a:r>
              <a:rPr lang="en-US" sz="1200" dirty="0">
                <a:solidFill>
                  <a:schemeClr val="bg1"/>
                </a:solidFill>
              </a:rPr>
              <a:t>Last Modified 13/08/2007 17:38:46 South Africa Standard Time</a:t>
            </a:r>
          </a:p>
        </p:txBody>
      </p:sp>
      <p:sp>
        <p:nvSpPr>
          <p:cNvPr id="13" name="Printed" hidden="1"/>
          <p:cNvSpPr txBox="1">
            <a:spLocks noChangeArrowheads="1"/>
          </p:cNvSpPr>
          <p:nvPr/>
        </p:nvSpPr>
        <p:spPr bwMode="gray">
          <a:xfrm>
            <a:off x="414338" y="971550"/>
            <a:ext cx="3905250" cy="187325"/>
          </a:xfrm>
          <a:prstGeom prst="rect">
            <a:avLst/>
          </a:prstGeom>
          <a:noFill/>
          <a:ln w="9525">
            <a:noFill/>
            <a:miter lim="800000"/>
            <a:headEnd/>
            <a:tailEnd/>
          </a:ln>
          <a:effectLst/>
        </p:spPr>
        <p:txBody>
          <a:bodyPr wrap="none" lIns="0" tIns="0" rIns="0" bIns="0">
            <a:spAutoFit/>
          </a:bodyPr>
          <a:lstStyle/>
          <a:p>
            <a:pPr>
              <a:defRPr/>
            </a:pPr>
            <a:r>
              <a:rPr lang="en-US" sz="1200" dirty="0">
                <a:solidFill>
                  <a:schemeClr val="bg1"/>
                </a:solidFill>
              </a:rPr>
              <a:t>Printed 13/08/2007 09:07:26 South Africa Standard Time</a:t>
            </a:r>
          </a:p>
        </p:txBody>
      </p:sp>
      <p:sp>
        <p:nvSpPr>
          <p:cNvPr id="475141" name="Rectangle 5"/>
          <p:cNvSpPr>
            <a:spLocks noGrp="1" noChangeArrowheads="1"/>
          </p:cNvSpPr>
          <p:nvPr>
            <p:ph type="ctrTitle"/>
          </p:nvPr>
        </p:nvSpPr>
        <p:spPr>
          <a:xfrm>
            <a:off x="2693988" y="2757488"/>
            <a:ext cx="5129212" cy="365125"/>
          </a:xfrm>
        </p:spPr>
        <p:txBody>
          <a:bodyPr anchor="t"/>
          <a:lstStyle>
            <a:lvl1pPr>
              <a:defRPr sz="2400" b="0"/>
            </a:lvl1pPr>
          </a:lstStyle>
          <a:p>
            <a:r>
              <a:rPr lang="en-GB"/>
              <a:t>Click to edit Master title style</a:t>
            </a:r>
          </a:p>
        </p:txBody>
      </p:sp>
      <p:sp>
        <p:nvSpPr>
          <p:cNvPr id="475142" name="Rectangle 6"/>
          <p:cNvSpPr>
            <a:spLocks noGrp="1" noChangeArrowheads="1"/>
          </p:cNvSpPr>
          <p:nvPr>
            <p:ph type="subTitle" idx="1"/>
          </p:nvPr>
        </p:nvSpPr>
        <p:spPr>
          <a:xfrm>
            <a:off x="2693988" y="3962400"/>
            <a:ext cx="5129212" cy="212725"/>
          </a:xfrm>
        </p:spPr>
        <p:txBody>
          <a:bodyPr/>
          <a:lstStyle>
            <a:lvl1pPr>
              <a:defRPr sz="1400">
                <a:solidFill>
                  <a:schemeClr val="bg1"/>
                </a:solidFill>
              </a:defRPr>
            </a:lvl1pPr>
          </a:lstStyle>
          <a:p>
            <a:r>
              <a:rPr lang="en-GB"/>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pg num"/>
          <p:cNvSpPr>
            <a:spLocks noGrp="1" noChangeArrowheads="1"/>
          </p:cNvSpPr>
          <p:nvPr>
            <p:ph type="sldNum" sz="quarter" idx="10"/>
            <p:custDataLst>
              <p:tags r:id="rId1"/>
            </p:custDataLst>
          </p:nvPr>
        </p:nvSpPr>
        <p:spPr>
          <a:ln/>
        </p:spPr>
        <p:txBody>
          <a:bodyPr/>
          <a:lstStyle>
            <a:lvl1pPr>
              <a:defRPr/>
            </a:lvl1pPr>
          </a:lstStyle>
          <a:p>
            <a:pPr>
              <a:defRPr/>
            </a:pPr>
            <a:fld id="{5180F477-E684-461F-B11A-1D98E35496F9}" type="slidenum">
              <a:rPr lang="en-GB"/>
              <a:pPr>
                <a:defRPr/>
              </a:pPr>
              <a:t>‹#›</a:t>
            </a:fld>
            <a:endParaRPr lang="en-GB"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19888" y="204788"/>
            <a:ext cx="2198687" cy="2316162"/>
          </a:xfrm>
        </p:spPr>
        <p:txBody>
          <a:bodyPr vert="eaVert"/>
          <a:lstStyle/>
          <a:p>
            <a:r>
              <a:rPr lang="en-US" smtClean="0"/>
              <a:t>Click to edit Master title style</a:t>
            </a:r>
            <a:endParaRPr lang="en-ZA"/>
          </a:p>
        </p:txBody>
      </p:sp>
      <p:sp>
        <p:nvSpPr>
          <p:cNvPr id="3" name="Vertical Text Placeholder 2"/>
          <p:cNvSpPr>
            <a:spLocks noGrp="1"/>
          </p:cNvSpPr>
          <p:nvPr>
            <p:ph type="body" orient="vert" idx="1"/>
          </p:nvPr>
        </p:nvSpPr>
        <p:spPr>
          <a:xfrm>
            <a:off x="122238" y="204788"/>
            <a:ext cx="6445250" cy="231616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pg num"/>
          <p:cNvSpPr>
            <a:spLocks noGrp="1" noChangeArrowheads="1"/>
          </p:cNvSpPr>
          <p:nvPr>
            <p:ph type="sldNum" sz="quarter" idx="10"/>
            <p:custDataLst>
              <p:tags r:id="rId1"/>
            </p:custDataLst>
          </p:nvPr>
        </p:nvSpPr>
        <p:spPr>
          <a:ln/>
        </p:spPr>
        <p:txBody>
          <a:bodyPr/>
          <a:lstStyle>
            <a:lvl1pPr>
              <a:defRPr/>
            </a:lvl1pPr>
          </a:lstStyle>
          <a:p>
            <a:pPr>
              <a:defRPr/>
            </a:pPr>
            <a:fld id="{2F1CF901-C90A-4678-82B3-75D3291CE90C}" type="slidenum">
              <a:rPr lang="en-GB"/>
              <a:pPr>
                <a:defRPr/>
              </a:pPr>
              <a:t>‹#›</a:t>
            </a:fld>
            <a:endParaRPr lang="en-GB"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pg num"/>
          <p:cNvSpPr>
            <a:spLocks noGrp="1" noChangeArrowheads="1"/>
          </p:cNvSpPr>
          <p:nvPr>
            <p:ph type="sldNum" sz="quarter" idx="10"/>
            <p:custDataLst>
              <p:tags r:id="rId1"/>
            </p:custDataLst>
          </p:nvPr>
        </p:nvSpPr>
        <p:spPr>
          <a:ln/>
        </p:spPr>
        <p:txBody>
          <a:bodyPr/>
          <a:lstStyle>
            <a:lvl1pPr>
              <a:defRPr/>
            </a:lvl1pPr>
          </a:lstStyle>
          <a:p>
            <a:pPr>
              <a:defRPr/>
            </a:pPr>
            <a:fld id="{56236A0D-6FF0-44A4-B06F-E01A2E072069}" type="slidenum">
              <a:rPr lang="en-GB"/>
              <a:pPr>
                <a:defRPr/>
              </a:pPr>
              <a:t>‹#›</a:t>
            </a:fld>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08025" y="4319588"/>
            <a:ext cx="7616825" cy="1335087"/>
          </a:xfrm>
        </p:spPr>
        <p:txBody>
          <a:bodyPr anchor="t"/>
          <a:lstStyle>
            <a:lvl1pPr algn="l">
              <a:defRPr sz="4000" b="1" cap="all"/>
            </a:lvl1pPr>
          </a:lstStyle>
          <a:p>
            <a:r>
              <a:rPr lang="en-US" smtClean="0"/>
              <a:t>Click to edit Master title style</a:t>
            </a:r>
            <a:endParaRPr lang="en-ZA"/>
          </a:p>
        </p:txBody>
      </p:sp>
      <p:sp>
        <p:nvSpPr>
          <p:cNvPr id="3" name="Text Placeholder 2"/>
          <p:cNvSpPr>
            <a:spLocks noGrp="1"/>
          </p:cNvSpPr>
          <p:nvPr>
            <p:ph type="body" idx="1"/>
          </p:nvPr>
        </p:nvSpPr>
        <p:spPr>
          <a:xfrm>
            <a:off x="708025" y="2849563"/>
            <a:ext cx="7616825" cy="1470025"/>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pg num"/>
          <p:cNvSpPr>
            <a:spLocks noGrp="1" noChangeArrowheads="1"/>
          </p:cNvSpPr>
          <p:nvPr>
            <p:ph type="sldNum" sz="quarter" idx="10"/>
            <p:custDataLst>
              <p:tags r:id="rId1"/>
            </p:custDataLst>
          </p:nvPr>
        </p:nvSpPr>
        <p:spPr>
          <a:ln/>
        </p:spPr>
        <p:txBody>
          <a:bodyPr/>
          <a:lstStyle>
            <a:lvl1pPr>
              <a:defRPr/>
            </a:lvl1pPr>
          </a:lstStyle>
          <a:p>
            <a:pPr>
              <a:defRPr/>
            </a:pPr>
            <a:fld id="{5C3D4811-8578-40B9-A419-0634C106A40B}" type="slidenum">
              <a:rPr lang="en-GB"/>
              <a:pPr>
                <a:defRPr/>
              </a:pPr>
              <a:t>‹#›</a:t>
            </a:fld>
            <a:endParaRPr lang="en-GB"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Content Placeholder 2"/>
          <p:cNvSpPr>
            <a:spLocks noGrp="1"/>
          </p:cNvSpPr>
          <p:nvPr>
            <p:ph sz="half" idx="1"/>
          </p:nvPr>
        </p:nvSpPr>
        <p:spPr>
          <a:xfrm>
            <a:off x="125413" y="1298575"/>
            <a:ext cx="4319587" cy="12223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Content Placeholder 3"/>
          <p:cNvSpPr>
            <a:spLocks noGrp="1"/>
          </p:cNvSpPr>
          <p:nvPr>
            <p:ph sz="half" idx="2"/>
          </p:nvPr>
        </p:nvSpPr>
        <p:spPr>
          <a:xfrm>
            <a:off x="4597400" y="1298575"/>
            <a:ext cx="4321175" cy="12223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5" name="pg num"/>
          <p:cNvSpPr>
            <a:spLocks noGrp="1" noChangeArrowheads="1"/>
          </p:cNvSpPr>
          <p:nvPr>
            <p:ph type="sldNum" sz="quarter" idx="10"/>
            <p:custDataLst>
              <p:tags r:id="rId1"/>
            </p:custDataLst>
          </p:nvPr>
        </p:nvSpPr>
        <p:spPr>
          <a:ln/>
        </p:spPr>
        <p:txBody>
          <a:bodyPr/>
          <a:lstStyle>
            <a:lvl1pPr>
              <a:defRPr/>
            </a:lvl1pPr>
          </a:lstStyle>
          <a:p>
            <a:pPr>
              <a:defRPr/>
            </a:pPr>
            <a:fld id="{9916D69B-3475-4B4C-BA0D-A46ED5A1F434}" type="slidenum">
              <a:rPr lang="en-GB"/>
              <a:pPr>
                <a:defRPr/>
              </a:pPr>
              <a:t>‹#›</a:t>
            </a:fld>
            <a:endParaRPr lang="en-GB"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47675" y="269875"/>
            <a:ext cx="8066088" cy="1119188"/>
          </a:xfrm>
        </p:spPr>
        <p:txBody>
          <a:bodyPr/>
          <a:lstStyle>
            <a:lvl1pPr>
              <a:defRPr/>
            </a:lvl1pPr>
          </a:lstStyle>
          <a:p>
            <a:r>
              <a:rPr lang="en-US" smtClean="0"/>
              <a:t>Click to edit Master title style</a:t>
            </a:r>
            <a:endParaRPr lang="en-ZA"/>
          </a:p>
        </p:txBody>
      </p:sp>
      <p:sp>
        <p:nvSpPr>
          <p:cNvPr id="3" name="Text Placeholder 2"/>
          <p:cNvSpPr>
            <a:spLocks noGrp="1"/>
          </p:cNvSpPr>
          <p:nvPr>
            <p:ph type="body" idx="1"/>
          </p:nvPr>
        </p:nvSpPr>
        <p:spPr>
          <a:xfrm>
            <a:off x="447675" y="1504950"/>
            <a:ext cx="3959225" cy="627063"/>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47675" y="2132013"/>
            <a:ext cx="3959225" cy="387191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5" name="Text Placeholder 4"/>
          <p:cNvSpPr>
            <a:spLocks noGrp="1"/>
          </p:cNvSpPr>
          <p:nvPr>
            <p:ph type="body" sz="quarter" idx="3"/>
          </p:nvPr>
        </p:nvSpPr>
        <p:spPr>
          <a:xfrm>
            <a:off x="4552950" y="1504950"/>
            <a:ext cx="3960813" cy="627063"/>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552950" y="2132013"/>
            <a:ext cx="3960813" cy="387191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7" name="pg num"/>
          <p:cNvSpPr>
            <a:spLocks noGrp="1" noChangeArrowheads="1"/>
          </p:cNvSpPr>
          <p:nvPr>
            <p:ph type="sldNum" sz="quarter" idx="10"/>
            <p:custDataLst>
              <p:tags r:id="rId1"/>
            </p:custDataLst>
          </p:nvPr>
        </p:nvSpPr>
        <p:spPr>
          <a:ln/>
        </p:spPr>
        <p:txBody>
          <a:bodyPr/>
          <a:lstStyle>
            <a:lvl1pPr>
              <a:defRPr/>
            </a:lvl1pPr>
          </a:lstStyle>
          <a:p>
            <a:pPr>
              <a:defRPr/>
            </a:pPr>
            <a:fld id="{15EEB496-3712-47C6-9DD1-14A0F2046982}" type="slidenum">
              <a:rPr lang="en-GB"/>
              <a:pPr>
                <a:defRPr/>
              </a:pPr>
              <a:t>‹#›</a:t>
            </a:fld>
            <a:endParaRPr lang="en-GB"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pg num"/>
          <p:cNvSpPr>
            <a:spLocks noGrp="1" noChangeArrowheads="1"/>
          </p:cNvSpPr>
          <p:nvPr>
            <p:ph type="sldNum" sz="quarter" idx="10"/>
            <p:custDataLst>
              <p:tags r:id="rId1"/>
            </p:custDataLst>
          </p:nvPr>
        </p:nvSpPr>
        <p:spPr>
          <a:ln/>
        </p:spPr>
        <p:txBody>
          <a:bodyPr/>
          <a:lstStyle>
            <a:lvl1pPr>
              <a:defRPr/>
            </a:lvl1pPr>
          </a:lstStyle>
          <a:p>
            <a:pPr>
              <a:defRPr/>
            </a:pPr>
            <a:fld id="{C78467AC-4A63-4130-B146-4D317AF49437}" type="slidenum">
              <a:rPr lang="en-GB"/>
              <a:pPr>
                <a:defRPr/>
              </a:pPr>
              <a:t>‹#›</a:t>
            </a:fld>
            <a:endParaRPr lang="en-GB"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pg num"/>
          <p:cNvSpPr>
            <a:spLocks noGrp="1" noChangeArrowheads="1"/>
          </p:cNvSpPr>
          <p:nvPr>
            <p:ph type="sldNum" sz="quarter" idx="10"/>
            <p:custDataLst>
              <p:tags r:id="rId1"/>
            </p:custDataLst>
          </p:nvPr>
        </p:nvSpPr>
        <p:spPr>
          <a:ln/>
        </p:spPr>
        <p:txBody>
          <a:bodyPr/>
          <a:lstStyle>
            <a:lvl1pPr>
              <a:defRPr/>
            </a:lvl1pPr>
          </a:lstStyle>
          <a:p>
            <a:pPr>
              <a:defRPr/>
            </a:pPr>
            <a:fld id="{3220B9AC-F719-4FFE-9059-068EB5F9069B}" type="slidenum">
              <a:rPr lang="en-GB"/>
              <a:pPr>
                <a:defRPr/>
              </a:pPr>
              <a:t>‹#›</a:t>
            </a:fld>
            <a:endParaRPr lang="en-GB"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47675" y="268288"/>
            <a:ext cx="2947988" cy="1138237"/>
          </a:xfrm>
        </p:spPr>
        <p:txBody>
          <a:bodyPr anchor="b"/>
          <a:lstStyle>
            <a:lvl1pPr algn="l">
              <a:defRPr sz="2000" b="1"/>
            </a:lvl1pPr>
          </a:lstStyle>
          <a:p>
            <a:r>
              <a:rPr lang="en-US" smtClean="0"/>
              <a:t>Click to edit Master title style</a:t>
            </a:r>
            <a:endParaRPr lang="en-ZA"/>
          </a:p>
        </p:txBody>
      </p:sp>
      <p:sp>
        <p:nvSpPr>
          <p:cNvPr id="3" name="Content Placeholder 2"/>
          <p:cNvSpPr>
            <a:spLocks noGrp="1"/>
          </p:cNvSpPr>
          <p:nvPr>
            <p:ph idx="1"/>
          </p:nvPr>
        </p:nvSpPr>
        <p:spPr>
          <a:xfrm>
            <a:off x="3503613" y="268288"/>
            <a:ext cx="5010150" cy="573563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Text Placeholder 3"/>
          <p:cNvSpPr>
            <a:spLocks noGrp="1"/>
          </p:cNvSpPr>
          <p:nvPr>
            <p:ph type="body" sz="half" idx="2"/>
          </p:nvPr>
        </p:nvSpPr>
        <p:spPr>
          <a:xfrm>
            <a:off x="447675" y="1406525"/>
            <a:ext cx="2947988" cy="45974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pg num"/>
          <p:cNvSpPr>
            <a:spLocks noGrp="1" noChangeArrowheads="1"/>
          </p:cNvSpPr>
          <p:nvPr>
            <p:ph type="sldNum" sz="quarter" idx="10"/>
            <p:custDataLst>
              <p:tags r:id="rId1"/>
            </p:custDataLst>
          </p:nvPr>
        </p:nvSpPr>
        <p:spPr>
          <a:ln/>
        </p:spPr>
        <p:txBody>
          <a:bodyPr/>
          <a:lstStyle>
            <a:lvl1pPr>
              <a:defRPr/>
            </a:lvl1pPr>
          </a:lstStyle>
          <a:p>
            <a:pPr>
              <a:defRPr/>
            </a:pPr>
            <a:fld id="{B0B3DA58-3895-4B65-86D9-207B9AAE737B}" type="slidenum">
              <a:rPr lang="en-GB"/>
              <a:pPr>
                <a:defRPr/>
              </a:pPr>
              <a:t>‹#›</a:t>
            </a:fld>
            <a:endParaRPr lang="en-GB"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55775" y="4705350"/>
            <a:ext cx="5376863" cy="555625"/>
          </a:xfrm>
        </p:spPr>
        <p:txBody>
          <a:bodyPr anchor="b"/>
          <a:lstStyle>
            <a:lvl1pPr algn="l">
              <a:defRPr sz="2000" b="1"/>
            </a:lvl1pPr>
          </a:lstStyle>
          <a:p>
            <a:r>
              <a:rPr lang="en-US" smtClean="0"/>
              <a:t>Click to edit Master title style</a:t>
            </a:r>
            <a:endParaRPr lang="en-ZA"/>
          </a:p>
        </p:txBody>
      </p:sp>
      <p:sp>
        <p:nvSpPr>
          <p:cNvPr id="3" name="Picture Placeholder 2"/>
          <p:cNvSpPr>
            <a:spLocks noGrp="1"/>
          </p:cNvSpPr>
          <p:nvPr>
            <p:ph type="pic" idx="1"/>
          </p:nvPr>
        </p:nvSpPr>
        <p:spPr>
          <a:xfrm>
            <a:off x="1755775" y="600075"/>
            <a:ext cx="5376863" cy="40338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ZA" noProof="0" dirty="0" smtClean="0"/>
          </a:p>
        </p:txBody>
      </p:sp>
      <p:sp>
        <p:nvSpPr>
          <p:cNvPr id="4" name="Text Placeholder 3"/>
          <p:cNvSpPr>
            <a:spLocks noGrp="1"/>
          </p:cNvSpPr>
          <p:nvPr>
            <p:ph type="body" sz="half" idx="2"/>
          </p:nvPr>
        </p:nvSpPr>
        <p:spPr>
          <a:xfrm>
            <a:off x="1755775" y="5260975"/>
            <a:ext cx="5376863" cy="78898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pg num"/>
          <p:cNvSpPr>
            <a:spLocks noGrp="1" noChangeArrowheads="1"/>
          </p:cNvSpPr>
          <p:nvPr>
            <p:ph type="sldNum" sz="quarter" idx="10"/>
            <p:custDataLst>
              <p:tags r:id="rId1"/>
            </p:custDataLst>
          </p:nvPr>
        </p:nvSpPr>
        <p:spPr>
          <a:ln/>
        </p:spPr>
        <p:txBody>
          <a:bodyPr/>
          <a:lstStyle>
            <a:lvl1pPr>
              <a:defRPr/>
            </a:lvl1pPr>
          </a:lstStyle>
          <a:p>
            <a:pPr>
              <a:defRPr/>
            </a:pPr>
            <a:fld id="{B33D403E-F7AB-4BF4-A7B4-B825A6ABCCF1}" type="slidenum">
              <a:rPr lang="en-GB"/>
              <a:pPr>
                <a:defRPr/>
              </a:pPr>
              <a:t>‹#›</a:t>
            </a:fld>
            <a:endParaRPr lang="en-GB"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vmlDrawing" Target="../drawings/vmlDrawing1.vml"/><Relationship Id="rId18" Type="http://schemas.openxmlformats.org/officeDocument/2006/relationships/tags" Target="../tags/tag6.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17" Type="http://schemas.openxmlformats.org/officeDocument/2006/relationships/tags" Target="../tags/tag5.xml"/><Relationship Id="rId2" Type="http://schemas.openxmlformats.org/officeDocument/2006/relationships/slideLayout" Target="../slideLayouts/slideLayout2.xml"/><Relationship Id="rId16" Type="http://schemas.openxmlformats.org/officeDocument/2006/relationships/tags" Target="../tags/tag4.xml"/><Relationship Id="rId20" Type="http://schemas.openxmlformats.org/officeDocument/2006/relationships/oleObject" Target="../embeddings/oleObject1.bin"/><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ags" Target="../tags/tag3.xml"/><Relationship Id="rId10" Type="http://schemas.openxmlformats.org/officeDocument/2006/relationships/slideLayout" Target="../slideLayouts/slideLayout10.xml"/><Relationship Id="rId19" Type="http://schemas.openxmlformats.org/officeDocument/2006/relationships/image" Target="../media/image1.jpe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bwMode="gray">
      <p:bgPr>
        <a:solidFill>
          <a:schemeClr val="bg1"/>
        </a:solidFill>
        <a:effectLst/>
      </p:bgPr>
    </p:bg>
    <p:spTree>
      <p:nvGrpSpPr>
        <p:cNvPr id="1" name=""/>
        <p:cNvGrpSpPr/>
        <p:nvPr/>
      </p:nvGrpSpPr>
      <p:grpSpPr>
        <a:xfrm>
          <a:off x="0" y="0"/>
          <a:ext cx="0" cy="0"/>
          <a:chOff x="0" y="0"/>
          <a:chExt cx="0" cy="0"/>
        </a:xfrm>
      </p:grpSpPr>
      <p:pic>
        <p:nvPicPr>
          <p:cNvPr id="1028" name="Picture 2" descr="miolo1 fundo branco"/>
          <p:cNvPicPr>
            <a:picLocks noChangeArrowheads="1"/>
          </p:cNvPicPr>
          <p:nvPr>
            <p:custDataLst>
              <p:tags r:id="rId14"/>
            </p:custDataLst>
          </p:nvPr>
        </p:nvPicPr>
        <p:blipFill>
          <a:blip r:embed="rId19"/>
          <a:srcRect/>
          <a:stretch>
            <a:fillRect/>
          </a:stretch>
        </p:blipFill>
        <p:spPr bwMode="auto">
          <a:xfrm>
            <a:off x="1588" y="-3175"/>
            <a:ext cx="9144000" cy="6858000"/>
          </a:xfrm>
          <a:prstGeom prst="rect">
            <a:avLst/>
          </a:prstGeom>
          <a:noFill/>
          <a:ln w="9525">
            <a:noFill/>
            <a:miter lim="800000"/>
            <a:headEnd/>
            <a:tailEnd/>
          </a:ln>
        </p:spPr>
      </p:pic>
      <p:sp>
        <p:nvSpPr>
          <p:cNvPr id="1029" name="Rectangle 4"/>
          <p:cNvSpPr>
            <a:spLocks noGrp="1" noChangeArrowheads="1"/>
          </p:cNvSpPr>
          <p:nvPr>
            <p:ph type="title"/>
            <p:custDataLst>
              <p:tags r:id="rId15"/>
            </p:custDataLst>
          </p:nvPr>
        </p:nvSpPr>
        <p:spPr bwMode="gray">
          <a:xfrm>
            <a:off x="122238" y="204788"/>
            <a:ext cx="8793162" cy="288925"/>
          </a:xfrm>
          <a:prstGeom prst="rect">
            <a:avLst/>
          </a:prstGeom>
          <a:noFill/>
          <a:ln w="9525">
            <a:noFill/>
            <a:miter lim="800000"/>
            <a:headEnd/>
            <a:tailEnd/>
          </a:ln>
        </p:spPr>
        <p:txBody>
          <a:bodyPr vert="horz" wrap="square" lIns="0" tIns="0" rIns="0" bIns="0" numCol="1" anchor="ctr" anchorCtr="0" compatLnSpc="1">
            <a:prstTxWarp prst="textNoShape">
              <a:avLst/>
            </a:prstTxWarp>
            <a:spAutoFit/>
          </a:bodyPr>
          <a:lstStyle/>
          <a:p>
            <a:pPr lvl="0"/>
            <a:r>
              <a:rPr lang="en-GB" smtClean="0"/>
              <a:t>Click to edit Master title style</a:t>
            </a:r>
          </a:p>
        </p:txBody>
      </p:sp>
      <p:sp>
        <p:nvSpPr>
          <p:cNvPr id="1030" name="Rectangle 5"/>
          <p:cNvSpPr>
            <a:spLocks noGrp="1" noChangeArrowheads="1"/>
          </p:cNvSpPr>
          <p:nvPr>
            <p:ph type="body" idx="1"/>
            <p:custDataLst>
              <p:tags r:id="rId16"/>
            </p:custDataLst>
          </p:nvPr>
        </p:nvSpPr>
        <p:spPr bwMode="gray">
          <a:xfrm>
            <a:off x="125413" y="1298575"/>
            <a:ext cx="8793162" cy="1222375"/>
          </a:xfrm>
          <a:prstGeom prst="rect">
            <a:avLst/>
          </a:prstGeom>
          <a:noFill/>
          <a:ln w="9525">
            <a:noFill/>
            <a:miter lim="800000"/>
            <a:headEnd/>
            <a:tailEnd/>
          </a:ln>
        </p:spPr>
        <p:txBody>
          <a:bodyPr vert="horz" wrap="square" lIns="0" tIns="0" rIns="0" bIns="0" numCol="1" anchor="t" anchorCtr="0" compatLnSpc="1">
            <a:prstTxWarp prst="textNoShape">
              <a:avLst/>
            </a:prstTxWarp>
            <a:spAutoFit/>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p>
        </p:txBody>
      </p:sp>
      <p:grpSp>
        <p:nvGrpSpPr>
          <p:cNvPr id="1031" name="McK Slide Elements"/>
          <p:cNvGrpSpPr>
            <a:grpSpLocks/>
          </p:cNvGrpSpPr>
          <p:nvPr/>
        </p:nvGrpSpPr>
        <p:grpSpPr bwMode="auto">
          <a:xfrm>
            <a:off x="125413" y="542925"/>
            <a:ext cx="8793162" cy="6288088"/>
            <a:chOff x="77" y="335"/>
            <a:chExt cx="5429" cy="3882"/>
          </a:xfrm>
        </p:grpSpPr>
        <p:sp>
          <p:nvSpPr>
            <p:cNvPr id="474119" name="McK Measure" hidden="1"/>
            <p:cNvSpPr txBox="1">
              <a:spLocks noChangeArrowheads="1"/>
            </p:cNvSpPr>
            <p:nvPr userDrawn="1"/>
          </p:nvSpPr>
          <p:spPr bwMode="gray">
            <a:xfrm>
              <a:off x="77" y="335"/>
              <a:ext cx="5429" cy="154"/>
            </a:xfrm>
            <a:prstGeom prst="rect">
              <a:avLst/>
            </a:prstGeom>
            <a:noFill/>
            <a:ln w="9525">
              <a:noFill/>
              <a:miter lim="800000"/>
              <a:headEnd/>
              <a:tailEnd/>
            </a:ln>
            <a:effectLst/>
          </p:spPr>
          <p:txBody>
            <a:bodyPr lIns="0" tIns="0" rIns="0" bIns="0">
              <a:spAutoFit/>
            </a:bodyPr>
            <a:lstStyle/>
            <a:p>
              <a:pPr defTabSz="912813">
                <a:defRPr/>
              </a:pPr>
              <a:r>
                <a:rPr lang="en-GB" sz="1600" dirty="0"/>
                <a:t>Unit of measure</a:t>
              </a:r>
            </a:p>
          </p:txBody>
        </p:sp>
        <p:sp>
          <p:nvSpPr>
            <p:cNvPr id="474120" name="McK Footnote" hidden="1"/>
            <p:cNvSpPr txBox="1">
              <a:spLocks noChangeArrowheads="1"/>
            </p:cNvSpPr>
            <p:nvPr userDrawn="1"/>
          </p:nvSpPr>
          <p:spPr bwMode="gray">
            <a:xfrm>
              <a:off x="79" y="3964"/>
              <a:ext cx="5145" cy="253"/>
            </a:xfrm>
            <a:prstGeom prst="rect">
              <a:avLst/>
            </a:prstGeom>
            <a:noFill/>
            <a:ln w="9525">
              <a:noFill/>
              <a:miter lim="800000"/>
              <a:headEnd/>
              <a:tailEnd/>
            </a:ln>
            <a:effectLst/>
          </p:spPr>
          <p:txBody>
            <a:bodyPr lIns="0" tIns="0" rIns="0" bIns="0" anchor="b">
              <a:spAutoFit/>
            </a:bodyPr>
            <a:lstStyle/>
            <a:p>
              <a:pPr marL="584200" indent="-584200" defTabSz="912813">
                <a:tabLst>
                  <a:tab pos="544513" algn="r"/>
                </a:tabLst>
                <a:defRPr/>
              </a:pPr>
              <a:r>
                <a:rPr lang="en-GB" sz="1200" dirty="0">
                  <a:solidFill>
                    <a:srgbClr val="000000"/>
                  </a:solidFill>
                </a:rPr>
                <a:t>	*	Footnote</a:t>
              </a:r>
            </a:p>
            <a:p>
              <a:pPr marL="584200" indent="-584200" defTabSz="912813">
                <a:spcBef>
                  <a:spcPct val="20000"/>
                </a:spcBef>
                <a:tabLst>
                  <a:tab pos="544513" algn="r"/>
                </a:tabLst>
                <a:defRPr/>
              </a:pPr>
              <a:r>
                <a:rPr lang="en-GB" sz="1200" dirty="0">
                  <a:solidFill>
                    <a:srgbClr val="000000"/>
                  </a:solidFill>
                </a:rPr>
                <a:t>Source:		Source</a:t>
              </a:r>
            </a:p>
          </p:txBody>
        </p:sp>
      </p:grpSp>
      <p:sp>
        <p:nvSpPr>
          <p:cNvPr id="474121" name="pg num"/>
          <p:cNvSpPr>
            <a:spLocks noGrp="1" noChangeArrowheads="1"/>
          </p:cNvSpPr>
          <p:nvPr>
            <p:ph type="sldNum" sz="quarter" idx="4"/>
            <p:custDataLst>
              <p:tags r:id="rId17"/>
            </p:custDataLst>
          </p:nvPr>
        </p:nvSpPr>
        <p:spPr bwMode="gray">
          <a:xfrm>
            <a:off x="6858000" y="6611938"/>
            <a:ext cx="862013" cy="182562"/>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a:defRPr sz="1200">
                <a:solidFill>
                  <a:schemeClr val="bg1"/>
                </a:solidFill>
              </a:defRPr>
            </a:lvl1pPr>
          </a:lstStyle>
          <a:p>
            <a:pPr>
              <a:defRPr/>
            </a:pPr>
            <a:fld id="{A6A97AB8-2F38-4491-8F81-2B0B57542E0E}" type="slidenum">
              <a:rPr lang="en-GB"/>
              <a:pPr>
                <a:defRPr/>
              </a:pPr>
              <a:t>‹#›</a:t>
            </a:fld>
            <a:endParaRPr lang="en-GB" dirty="0"/>
          </a:p>
        </p:txBody>
      </p:sp>
      <p:graphicFrame>
        <p:nvGraphicFramePr>
          <p:cNvPr id="1026" name="Rectangle 10" hidden="1"/>
          <p:cNvGraphicFramePr>
            <a:graphicFrameLocks/>
          </p:cNvGraphicFramePr>
          <p:nvPr>
            <p:custDataLst>
              <p:tags r:id="rId18"/>
            </p:custDataLst>
          </p:nvPr>
        </p:nvGraphicFramePr>
        <p:xfrm>
          <a:off x="0" y="0"/>
          <a:ext cx="161925" cy="161925"/>
        </p:xfrm>
        <a:graphic>
          <a:graphicData uri="http://schemas.openxmlformats.org/presentationml/2006/ole">
            <mc:AlternateContent xmlns:mc="http://schemas.openxmlformats.org/markup-compatibility/2006">
              <mc:Choice xmlns:v="urn:schemas-microsoft-com:vml" Requires="v">
                <p:oleObj spid="_x0000_s1110" r:id="rId20" imgW="0" imgH="0" progId="">
                  <p:embed/>
                </p:oleObj>
              </mc:Choice>
              <mc:Fallback>
                <p:oleObj r:id="rId20" imgW="0" imgH="0" progId="">
                  <p:embed/>
                  <p:pic>
                    <p:nvPicPr>
                      <p:cNvPr id="0" name="Rectangle 10" hidden="1"/>
                      <p:cNvPicPr preferRelativeResize="0">
                        <a:picLocks noChangeArrowheads="1"/>
                      </p:cNvPicPr>
                      <p:nvPr/>
                    </p:nvPicPr>
                    <p:blipFill>
                      <a:blip>
                        <a:extLst>
                          <a:ext uri="{28A0092B-C50C-407E-A947-70E740481C1C}">
                            <a14:useLocalDpi xmlns:a14="http://schemas.microsoft.com/office/drawing/2010/main" val="0"/>
                          </a:ext>
                        </a:extLst>
                      </a:blip>
                      <a:srcRect/>
                      <a:stretch>
                        <a:fillRect/>
                      </a:stretch>
                    </p:blipFill>
                    <p:spPr bwMode="auto">
                      <a:xfrm>
                        <a:off x="0" y="0"/>
                        <a:ext cx="161925" cy="161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Tree>
  </p:cSld>
  <p:clrMap bg1="lt1" tx1="dk1" bg2="lt2" tx2="dk2" accent1="accent1" accent2="accent2" accent3="accent3" accent4="accent4" accent5="accent5" accent6="accent6" hlink="hlink" folHlink="folHlink"/>
  <p:sldLayoutIdLst>
    <p:sldLayoutId id="2147483781" r:id="rId1"/>
    <p:sldLayoutId id="2147483771" r:id="rId2"/>
    <p:sldLayoutId id="2147483772" r:id="rId3"/>
    <p:sldLayoutId id="2147483773" r:id="rId4"/>
    <p:sldLayoutId id="2147483774" r:id="rId5"/>
    <p:sldLayoutId id="2147483775" r:id="rId6"/>
    <p:sldLayoutId id="2147483776" r:id="rId7"/>
    <p:sldLayoutId id="2147483777" r:id="rId8"/>
    <p:sldLayoutId id="2147483778" r:id="rId9"/>
    <p:sldLayoutId id="2147483779" r:id="rId10"/>
    <p:sldLayoutId id="2147483780" r:id="rId11"/>
  </p:sldLayoutIdLst>
  <p:timing>
    <p:tnLst>
      <p:par>
        <p:cTn id="1" dur="indefinite" restart="never" nodeType="tmRoot"/>
      </p:par>
    </p:tnLst>
  </p:timing>
  <p:hf hdr="0" ftr="0" dt="0"/>
  <p:txStyles>
    <p:titleStyle>
      <a:lvl1pPr algn="l" defTabSz="912813" rtl="0" eaLnBrk="0" fontAlgn="base" hangingPunct="0">
        <a:spcBef>
          <a:spcPct val="0"/>
        </a:spcBef>
        <a:spcAft>
          <a:spcPct val="0"/>
        </a:spcAft>
        <a:defRPr sz="1900" b="1">
          <a:solidFill>
            <a:schemeClr val="bg1"/>
          </a:solidFill>
          <a:latin typeface="+mj-lt"/>
          <a:ea typeface="+mj-ea"/>
          <a:cs typeface="+mj-cs"/>
        </a:defRPr>
      </a:lvl1pPr>
      <a:lvl2pPr algn="l" defTabSz="912813" rtl="0" eaLnBrk="0" fontAlgn="base" hangingPunct="0">
        <a:spcBef>
          <a:spcPct val="0"/>
        </a:spcBef>
        <a:spcAft>
          <a:spcPct val="0"/>
        </a:spcAft>
        <a:defRPr sz="1900" b="1">
          <a:solidFill>
            <a:schemeClr val="bg1"/>
          </a:solidFill>
          <a:latin typeface="Arial" charset="0"/>
        </a:defRPr>
      </a:lvl2pPr>
      <a:lvl3pPr algn="l" defTabSz="912813" rtl="0" eaLnBrk="0" fontAlgn="base" hangingPunct="0">
        <a:spcBef>
          <a:spcPct val="0"/>
        </a:spcBef>
        <a:spcAft>
          <a:spcPct val="0"/>
        </a:spcAft>
        <a:defRPr sz="1900" b="1">
          <a:solidFill>
            <a:schemeClr val="bg1"/>
          </a:solidFill>
          <a:latin typeface="Arial" charset="0"/>
        </a:defRPr>
      </a:lvl3pPr>
      <a:lvl4pPr algn="l" defTabSz="912813" rtl="0" eaLnBrk="0" fontAlgn="base" hangingPunct="0">
        <a:spcBef>
          <a:spcPct val="0"/>
        </a:spcBef>
        <a:spcAft>
          <a:spcPct val="0"/>
        </a:spcAft>
        <a:defRPr sz="1900" b="1">
          <a:solidFill>
            <a:schemeClr val="bg1"/>
          </a:solidFill>
          <a:latin typeface="Arial" charset="0"/>
        </a:defRPr>
      </a:lvl4pPr>
      <a:lvl5pPr algn="l" defTabSz="912813" rtl="0" eaLnBrk="0" fontAlgn="base" hangingPunct="0">
        <a:spcBef>
          <a:spcPct val="0"/>
        </a:spcBef>
        <a:spcAft>
          <a:spcPct val="0"/>
        </a:spcAft>
        <a:defRPr sz="1900" b="1">
          <a:solidFill>
            <a:schemeClr val="bg1"/>
          </a:solidFill>
          <a:latin typeface="Arial" charset="0"/>
        </a:defRPr>
      </a:lvl5pPr>
      <a:lvl6pPr marL="457200" algn="l" defTabSz="912813" rtl="0" fontAlgn="base">
        <a:spcBef>
          <a:spcPct val="0"/>
        </a:spcBef>
        <a:spcAft>
          <a:spcPct val="0"/>
        </a:spcAft>
        <a:defRPr sz="1900" b="1">
          <a:solidFill>
            <a:schemeClr val="bg1"/>
          </a:solidFill>
          <a:latin typeface="Arial" charset="0"/>
        </a:defRPr>
      </a:lvl6pPr>
      <a:lvl7pPr marL="914400" algn="l" defTabSz="912813" rtl="0" fontAlgn="base">
        <a:spcBef>
          <a:spcPct val="0"/>
        </a:spcBef>
        <a:spcAft>
          <a:spcPct val="0"/>
        </a:spcAft>
        <a:defRPr sz="1900" b="1">
          <a:solidFill>
            <a:schemeClr val="bg1"/>
          </a:solidFill>
          <a:latin typeface="Arial" charset="0"/>
        </a:defRPr>
      </a:lvl7pPr>
      <a:lvl8pPr marL="1371600" algn="l" defTabSz="912813" rtl="0" fontAlgn="base">
        <a:spcBef>
          <a:spcPct val="0"/>
        </a:spcBef>
        <a:spcAft>
          <a:spcPct val="0"/>
        </a:spcAft>
        <a:defRPr sz="1900" b="1">
          <a:solidFill>
            <a:schemeClr val="bg1"/>
          </a:solidFill>
          <a:latin typeface="Arial" charset="0"/>
        </a:defRPr>
      </a:lvl8pPr>
      <a:lvl9pPr marL="1828800" algn="l" defTabSz="912813" rtl="0" fontAlgn="base">
        <a:spcBef>
          <a:spcPct val="0"/>
        </a:spcBef>
        <a:spcAft>
          <a:spcPct val="0"/>
        </a:spcAft>
        <a:defRPr sz="1900" b="1">
          <a:solidFill>
            <a:schemeClr val="bg1"/>
          </a:solidFill>
          <a:latin typeface="Arial" charset="0"/>
        </a:defRPr>
      </a:lvl9pPr>
    </p:titleStyle>
    <p:bodyStyle>
      <a:lvl1pPr marL="342900" indent="-342900" algn="l" defTabSz="912813" rtl="0" eaLnBrk="0" fontAlgn="base" hangingPunct="0">
        <a:spcBef>
          <a:spcPct val="0"/>
        </a:spcBef>
        <a:spcAft>
          <a:spcPct val="0"/>
        </a:spcAft>
        <a:buSzPct val="120000"/>
        <a:buChar char="•"/>
        <a:defRPr sz="1600">
          <a:solidFill>
            <a:schemeClr val="tx1"/>
          </a:solidFill>
          <a:latin typeface="+mn-lt"/>
          <a:ea typeface="+mn-ea"/>
          <a:cs typeface="+mn-cs"/>
        </a:defRPr>
      </a:lvl1pPr>
      <a:lvl2pPr marL="147638" indent="-146050" algn="l" defTabSz="912813" rtl="0" eaLnBrk="0" fontAlgn="base" hangingPunct="0">
        <a:spcBef>
          <a:spcPct val="0"/>
        </a:spcBef>
        <a:spcAft>
          <a:spcPct val="0"/>
        </a:spcAft>
        <a:buClr>
          <a:schemeClr val="tx2"/>
        </a:buClr>
        <a:buSzPct val="120000"/>
        <a:buChar char="•"/>
        <a:defRPr sz="1600">
          <a:solidFill>
            <a:schemeClr val="tx1"/>
          </a:solidFill>
          <a:latin typeface="+mn-lt"/>
        </a:defRPr>
      </a:lvl2pPr>
      <a:lvl3pPr marL="301625" indent="-152400" algn="l" defTabSz="912813" rtl="0" eaLnBrk="0" fontAlgn="base" hangingPunct="0">
        <a:spcBef>
          <a:spcPct val="0"/>
        </a:spcBef>
        <a:spcAft>
          <a:spcPct val="0"/>
        </a:spcAft>
        <a:buClr>
          <a:schemeClr val="tx2"/>
        </a:buClr>
        <a:buFont typeface="Times New Roman" pitchFamily="18" charset="0"/>
        <a:buChar char="–"/>
        <a:defRPr sz="1600">
          <a:solidFill>
            <a:schemeClr val="tx1"/>
          </a:solidFill>
          <a:latin typeface="+mn-lt"/>
        </a:defRPr>
      </a:lvl3pPr>
      <a:lvl4pPr marL="441325" indent="-138113" algn="l" defTabSz="912813" rtl="0" eaLnBrk="0" fontAlgn="base" hangingPunct="0">
        <a:spcBef>
          <a:spcPct val="0"/>
        </a:spcBef>
        <a:spcAft>
          <a:spcPct val="0"/>
        </a:spcAft>
        <a:buClr>
          <a:schemeClr val="tx2"/>
        </a:buClr>
        <a:buSzPct val="89000"/>
        <a:buChar char="•"/>
        <a:defRPr sz="1600">
          <a:solidFill>
            <a:schemeClr val="tx1"/>
          </a:solidFill>
          <a:latin typeface="+mn-lt"/>
        </a:defRPr>
      </a:lvl4pPr>
      <a:lvl5pPr marL="593725" indent="-150813" algn="l" defTabSz="912813" rtl="0" eaLnBrk="0" fontAlgn="base" hangingPunct="0">
        <a:spcBef>
          <a:spcPct val="0"/>
        </a:spcBef>
        <a:spcAft>
          <a:spcPct val="0"/>
        </a:spcAft>
        <a:buClr>
          <a:schemeClr val="tx2"/>
        </a:buClr>
        <a:buSzPct val="75000"/>
        <a:buFont typeface="Times New Roman" pitchFamily="18" charset="0"/>
        <a:buChar char="–"/>
        <a:defRPr sz="1600">
          <a:solidFill>
            <a:schemeClr val="tx1"/>
          </a:solidFill>
          <a:latin typeface="+mn-lt"/>
        </a:defRPr>
      </a:lvl5pPr>
      <a:lvl6pPr marL="1050925" indent="-150813" algn="l" defTabSz="912813" rtl="0" fontAlgn="base">
        <a:spcBef>
          <a:spcPct val="0"/>
        </a:spcBef>
        <a:spcAft>
          <a:spcPct val="0"/>
        </a:spcAft>
        <a:buClr>
          <a:schemeClr val="tx2"/>
        </a:buClr>
        <a:buSzPct val="75000"/>
        <a:buFont typeface="Times New Roman" pitchFamily="18" charset="0"/>
        <a:buChar char="–"/>
        <a:defRPr sz="1600">
          <a:solidFill>
            <a:schemeClr val="tx1"/>
          </a:solidFill>
          <a:latin typeface="+mn-lt"/>
        </a:defRPr>
      </a:lvl6pPr>
      <a:lvl7pPr marL="1508125" indent="-150813" algn="l" defTabSz="912813" rtl="0" fontAlgn="base">
        <a:spcBef>
          <a:spcPct val="0"/>
        </a:spcBef>
        <a:spcAft>
          <a:spcPct val="0"/>
        </a:spcAft>
        <a:buClr>
          <a:schemeClr val="tx2"/>
        </a:buClr>
        <a:buSzPct val="75000"/>
        <a:buFont typeface="Times New Roman" pitchFamily="18" charset="0"/>
        <a:buChar char="–"/>
        <a:defRPr sz="1600">
          <a:solidFill>
            <a:schemeClr val="tx1"/>
          </a:solidFill>
          <a:latin typeface="+mn-lt"/>
        </a:defRPr>
      </a:lvl7pPr>
      <a:lvl8pPr marL="1965325" indent="-150813" algn="l" defTabSz="912813" rtl="0" fontAlgn="base">
        <a:spcBef>
          <a:spcPct val="0"/>
        </a:spcBef>
        <a:spcAft>
          <a:spcPct val="0"/>
        </a:spcAft>
        <a:buClr>
          <a:schemeClr val="tx2"/>
        </a:buClr>
        <a:buSzPct val="75000"/>
        <a:buFont typeface="Times New Roman" pitchFamily="18" charset="0"/>
        <a:buChar char="–"/>
        <a:defRPr sz="1600">
          <a:solidFill>
            <a:schemeClr val="tx1"/>
          </a:solidFill>
          <a:latin typeface="+mn-lt"/>
        </a:defRPr>
      </a:lvl8pPr>
      <a:lvl9pPr marL="2422525" indent="-150813" algn="l" defTabSz="912813" rtl="0" fontAlgn="base">
        <a:spcBef>
          <a:spcPct val="0"/>
        </a:spcBef>
        <a:spcAft>
          <a:spcPct val="0"/>
        </a:spcAft>
        <a:buClr>
          <a:schemeClr val="tx2"/>
        </a:buClr>
        <a:buSzPct val="75000"/>
        <a:buFont typeface="Times New Roman" pitchFamily="18" charset="0"/>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598986" y="2584345"/>
            <a:ext cx="8045068" cy="634806"/>
          </a:xfrm>
          <a:ln w="9525"/>
        </p:spPr>
        <p:txBody>
          <a:bodyPr>
            <a:normAutofit fontScale="90000"/>
          </a:bodyPr>
          <a:lstStyle/>
          <a:p>
            <a:pPr algn="ctr">
              <a:defRPr/>
            </a:pPr>
            <a:r>
              <a:rPr lang="en-ZA" sz="3900" b="1" dirty="0" smtClean="0"/>
              <a:t>Annexure G: Case </a:t>
            </a:r>
            <a:r>
              <a:rPr lang="en-ZA" sz="3900" b="1" dirty="0" smtClean="0"/>
              <a:t>Study </a:t>
            </a:r>
            <a:r>
              <a:rPr lang="en-ZA" sz="3900" b="1" dirty="0"/>
              <a:t/>
            </a:r>
            <a:br>
              <a:rPr lang="en-ZA" sz="3900" b="1" dirty="0"/>
            </a:br>
            <a:r>
              <a:rPr lang="en-ZA" sz="3900" b="1" dirty="0"/>
              <a:t/>
            </a:r>
            <a:br>
              <a:rPr lang="en-ZA" sz="3900" b="1" dirty="0"/>
            </a:br>
            <a:r>
              <a:rPr lang="en-ZA" sz="3900" b="1" dirty="0"/>
              <a:t/>
            </a:r>
            <a:br>
              <a:rPr lang="en-ZA" sz="3900" b="1" dirty="0"/>
            </a:br>
            <a:r>
              <a:rPr lang="en-ZA" sz="3900" b="1" dirty="0"/>
              <a:t/>
            </a:r>
            <a:br>
              <a:rPr lang="en-ZA" sz="3900" b="1" dirty="0"/>
            </a:br>
            <a:r>
              <a:rPr lang="en-ZA" sz="3900" b="1" dirty="0"/>
              <a:t/>
            </a:r>
            <a:br>
              <a:rPr lang="en-ZA" sz="3900" b="1" dirty="0"/>
            </a:br>
            <a:endParaRPr lang="en-GB" sz="3900" b="1" dirty="0"/>
          </a:p>
        </p:txBody>
      </p:sp>
      <p:sp>
        <p:nvSpPr>
          <p:cNvPr id="3075" name="Rectangle 3"/>
          <p:cNvSpPr>
            <a:spLocks noGrp="1" noChangeArrowheads="1"/>
          </p:cNvSpPr>
          <p:nvPr>
            <p:ph type="subTitle" idx="1"/>
          </p:nvPr>
        </p:nvSpPr>
        <p:spPr>
          <a:xfrm>
            <a:off x="607452" y="3312285"/>
            <a:ext cx="7172262" cy="553998"/>
          </a:xfrm>
          <a:ln w="9525"/>
        </p:spPr>
        <p:txBody>
          <a:bodyPr/>
          <a:lstStyle/>
          <a:p>
            <a:pPr eaLnBrk="1" hangingPunct="1"/>
            <a:r>
              <a:rPr lang="en-GB" altLang="en-US" sz="3600" dirty="0" smtClean="0"/>
              <a:t>Valuation Advice</a:t>
            </a:r>
          </a:p>
        </p:txBody>
      </p:sp>
    </p:spTree>
    <p:extLst>
      <p:ext uri="{BB962C8B-B14F-4D97-AF65-F5344CB8AC3E}">
        <p14:creationId xmlns:p14="http://schemas.microsoft.com/office/powerpoint/2010/main" val="2997281826"/>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122238" y="244020"/>
            <a:ext cx="8839200" cy="369332"/>
          </a:xfrm>
          <a:noFill/>
          <a:ln w="9525">
            <a:noFill/>
            <a:miter lim="800000"/>
            <a:headEnd/>
            <a:tailEnd/>
          </a:ln>
        </p:spPr>
        <p:txBody>
          <a:bodyPr vert="horz" wrap="square" lIns="0" tIns="0" rIns="0" bIns="0" numCol="1" anchor="ctr" anchorCtr="0" compatLnSpc="1">
            <a:prstTxWarp prst="textNoShape">
              <a:avLst/>
            </a:prstTxWarp>
            <a:spAutoFit/>
          </a:bodyPr>
          <a:lstStyle/>
          <a:p>
            <a:pPr eaLnBrk="1" hangingPunct="1"/>
            <a:r>
              <a:rPr lang="en-GB" sz="2400" dirty="0" smtClean="0">
                <a:solidFill>
                  <a:schemeClr val="accent3"/>
                </a:solidFill>
                <a:latin typeface="Arial" charset="0"/>
                <a:cs typeface="Arial" charset="0"/>
              </a:rPr>
              <a:t>Introduction</a:t>
            </a:r>
            <a:endParaRPr lang="en-GB" sz="2400" dirty="0">
              <a:solidFill>
                <a:schemeClr val="accent3"/>
              </a:solidFill>
              <a:latin typeface="Arial" charset="0"/>
              <a:cs typeface="Arial" charset="0"/>
            </a:endParaRPr>
          </a:p>
        </p:txBody>
      </p:sp>
      <p:sp>
        <p:nvSpPr>
          <p:cNvPr id="1007619" name="Rectangle 3"/>
          <p:cNvSpPr>
            <a:spLocks noGrp="1" noChangeArrowheads="1"/>
          </p:cNvSpPr>
          <p:nvPr>
            <p:ph type="body" idx="1"/>
          </p:nvPr>
        </p:nvSpPr>
        <p:spPr>
          <a:xfrm>
            <a:off x="210033" y="967831"/>
            <a:ext cx="8751405" cy="5539978"/>
          </a:xfrm>
          <a:noFill/>
          <a:ln w="9525">
            <a:noFill/>
            <a:miter lim="800000"/>
            <a:headEnd/>
            <a:tailEnd/>
          </a:ln>
        </p:spPr>
        <p:txBody>
          <a:bodyPr vert="horz" wrap="square" lIns="0" tIns="0" rIns="0" bIns="0" numCol="1" anchor="t" anchorCtr="0" compatLnSpc="1">
            <a:prstTxWarp prst="textNoShape">
              <a:avLst/>
            </a:prstTxWarp>
            <a:spAutoFit/>
          </a:bodyPr>
          <a:lstStyle/>
          <a:p>
            <a:pPr>
              <a:lnSpc>
                <a:spcPct val="150000"/>
              </a:lnSpc>
            </a:pPr>
            <a:r>
              <a:rPr lang="en-ZA" sz="2000" dirty="0" smtClean="0"/>
              <a:t>The case study follows on the submission for Category 1: Forensic Investigation Services</a:t>
            </a:r>
          </a:p>
          <a:p>
            <a:pPr>
              <a:lnSpc>
                <a:spcPct val="150000"/>
              </a:lnSpc>
            </a:pPr>
            <a:r>
              <a:rPr lang="en-ZA" sz="2000" dirty="0" smtClean="0"/>
              <a:t>Following the background of the case study, the following needs to be addressed:</a:t>
            </a:r>
          </a:p>
          <a:p>
            <a:pPr marL="627063" lvl="1" indent="-265113">
              <a:lnSpc>
                <a:spcPct val="150000"/>
              </a:lnSpc>
            </a:pPr>
            <a:r>
              <a:rPr lang="en-ZA" sz="2000" dirty="0" smtClean="0"/>
              <a:t>Collections action plans</a:t>
            </a:r>
          </a:p>
          <a:p>
            <a:pPr marL="627063" lvl="1" indent="-265113">
              <a:lnSpc>
                <a:spcPct val="150000"/>
              </a:lnSpc>
            </a:pPr>
            <a:r>
              <a:rPr lang="en-ZA" sz="2000" dirty="0" smtClean="0"/>
              <a:t>Preservation of assets</a:t>
            </a:r>
          </a:p>
          <a:p>
            <a:pPr marL="627063" lvl="1" indent="-265113">
              <a:lnSpc>
                <a:spcPct val="150000"/>
              </a:lnSpc>
            </a:pPr>
            <a:r>
              <a:rPr lang="en-ZA" sz="2000" dirty="0" smtClean="0"/>
              <a:t>Asset valuations</a:t>
            </a:r>
          </a:p>
          <a:p>
            <a:pPr marL="627063" lvl="1" indent="-265113">
              <a:lnSpc>
                <a:spcPct val="150000"/>
              </a:lnSpc>
            </a:pPr>
            <a:r>
              <a:rPr lang="en-ZA" sz="2000" dirty="0" smtClean="0"/>
              <a:t>Skills transfer</a:t>
            </a:r>
          </a:p>
          <a:p>
            <a:pPr marL="342900" lvl="1" indent="-342900">
              <a:lnSpc>
                <a:spcPct val="150000"/>
              </a:lnSpc>
              <a:buClrTx/>
            </a:pPr>
            <a:r>
              <a:rPr lang="en-US" sz="2000" dirty="0"/>
              <a:t>You are required to draft a </a:t>
            </a:r>
            <a:r>
              <a:rPr lang="en-US" sz="2000" dirty="0" smtClean="0"/>
              <a:t>presentation of </a:t>
            </a:r>
            <a:r>
              <a:rPr lang="en-US" sz="2000" b="1" dirty="0">
                <a:solidFill>
                  <a:srgbClr val="FF0000"/>
                </a:solidFill>
              </a:rPr>
              <a:t>no more than 10 slides </a:t>
            </a:r>
            <a:r>
              <a:rPr lang="en-US" sz="2000" dirty="0"/>
              <a:t>with </a:t>
            </a:r>
            <a:r>
              <a:rPr lang="en-US" sz="2000" dirty="0" smtClean="0"/>
              <a:t>a handout for the technical team to evaluate</a:t>
            </a:r>
            <a:endParaRPr lang="en-US" sz="2000" dirty="0"/>
          </a:p>
          <a:p>
            <a:pPr marL="342900" lvl="1" indent="-342900">
              <a:lnSpc>
                <a:spcPct val="150000"/>
              </a:lnSpc>
              <a:buClrTx/>
            </a:pPr>
            <a:endParaRPr lang="en-ZA" sz="2000" dirty="0"/>
          </a:p>
          <a:p>
            <a:pPr>
              <a:lnSpc>
                <a:spcPct val="150000"/>
              </a:lnSpc>
            </a:pPr>
            <a:endParaRPr lang="en-GB" sz="2000" b="1" dirty="0">
              <a:effectLst>
                <a:outerShdw blurRad="38100" dist="38100" dir="2700000" algn="tl">
                  <a:srgbClr val="DDDDDD"/>
                </a:outerShdw>
              </a:effectLst>
            </a:endParaRPr>
          </a:p>
        </p:txBody>
      </p:sp>
    </p:spTree>
    <p:extLst>
      <p:ext uri="{BB962C8B-B14F-4D97-AF65-F5344CB8AC3E}">
        <p14:creationId xmlns:p14="http://schemas.microsoft.com/office/powerpoint/2010/main" val="161169643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xmlns:p14="http://schemas.microsoft.com/office/powerpoint/2010/main" spd="slow"/>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a:xfrm>
            <a:off x="122238" y="164585"/>
            <a:ext cx="8793162" cy="369332"/>
          </a:xfrm>
        </p:spPr>
        <p:txBody>
          <a:bodyPr/>
          <a:lstStyle/>
          <a:p>
            <a:r>
              <a:rPr lang="en-ZA" altLang="en-US" sz="2400" dirty="0" smtClean="0">
                <a:solidFill>
                  <a:schemeClr val="accent3"/>
                </a:solidFill>
              </a:rPr>
              <a:t>Case Study: Description of business entity </a:t>
            </a:r>
          </a:p>
        </p:txBody>
      </p:sp>
      <p:sp>
        <p:nvSpPr>
          <p:cNvPr id="3" name="Content Placeholder 2"/>
          <p:cNvSpPr>
            <a:spLocks noGrp="1"/>
          </p:cNvSpPr>
          <p:nvPr>
            <p:ph idx="1"/>
          </p:nvPr>
        </p:nvSpPr>
        <p:spPr>
          <a:xfrm>
            <a:off x="264222" y="928080"/>
            <a:ext cx="8398237" cy="5124480"/>
          </a:xfrm>
        </p:spPr>
        <p:txBody>
          <a:bodyPr/>
          <a:lstStyle/>
          <a:p>
            <a:pPr>
              <a:lnSpc>
                <a:spcPct val="150000"/>
              </a:lnSpc>
              <a:defRPr/>
            </a:pPr>
            <a:r>
              <a:rPr lang="en-ZA" sz="1850" dirty="0"/>
              <a:t>Company </a:t>
            </a:r>
            <a:r>
              <a:rPr lang="en-ZA" sz="1850" dirty="0" smtClean="0"/>
              <a:t>X is a </a:t>
            </a:r>
            <a:r>
              <a:rPr lang="en-ZA" sz="1850" dirty="0"/>
              <a:t>clearing </a:t>
            </a:r>
            <a:r>
              <a:rPr lang="en-ZA" sz="1850" dirty="0" smtClean="0"/>
              <a:t>agent/importer/courier</a:t>
            </a:r>
          </a:p>
          <a:p>
            <a:pPr marL="0" indent="0">
              <a:lnSpc>
                <a:spcPct val="150000"/>
              </a:lnSpc>
              <a:buNone/>
              <a:defRPr/>
            </a:pPr>
            <a:endParaRPr lang="en-ZA" sz="1850" dirty="0" smtClean="0"/>
          </a:p>
          <a:p>
            <a:pPr>
              <a:lnSpc>
                <a:spcPct val="150000"/>
              </a:lnSpc>
              <a:defRPr/>
            </a:pPr>
            <a:r>
              <a:rPr lang="en-ZA" sz="1850" dirty="0" smtClean="0"/>
              <a:t>Company X  - is utilising fronting </a:t>
            </a:r>
            <a:r>
              <a:rPr lang="en-ZA" sz="1850" dirty="0"/>
              <a:t>companies (</a:t>
            </a:r>
            <a:r>
              <a:rPr lang="en-ZA" sz="1850" dirty="0" smtClean="0"/>
              <a:t>Special purpose vehicles – </a:t>
            </a:r>
          </a:p>
          <a:p>
            <a:pPr marL="361950" indent="-361950">
              <a:lnSpc>
                <a:spcPct val="150000"/>
              </a:lnSpc>
              <a:buNone/>
              <a:defRPr/>
            </a:pPr>
            <a:r>
              <a:rPr lang="en-ZA" sz="1850" dirty="0"/>
              <a:t>	</a:t>
            </a:r>
            <a:r>
              <a:rPr lang="en-ZA" sz="1850" dirty="0" smtClean="0"/>
              <a:t>SPV ‘s) to </a:t>
            </a:r>
            <a:r>
              <a:rPr lang="en-ZA" sz="1850" dirty="0"/>
              <a:t>inflate forex </a:t>
            </a:r>
            <a:r>
              <a:rPr lang="en-ZA" sz="1850" dirty="0" smtClean="0"/>
              <a:t>purchases through:</a:t>
            </a:r>
            <a:endParaRPr lang="en-ZA" sz="1850" dirty="0"/>
          </a:p>
          <a:p>
            <a:pPr marL="635000" lvl="4" indent="-273050">
              <a:lnSpc>
                <a:spcPct val="150000"/>
              </a:lnSpc>
              <a:buSzPct val="120000"/>
              <a:defRPr/>
            </a:pPr>
            <a:r>
              <a:rPr lang="en-ZA" sz="1850" dirty="0" smtClean="0"/>
              <a:t>paying </a:t>
            </a:r>
            <a:r>
              <a:rPr lang="en-ZA" sz="1850" dirty="0"/>
              <a:t>imports that were originally undervalued when cleared by </a:t>
            </a:r>
            <a:r>
              <a:rPr lang="en-ZA" sz="1850" dirty="0" smtClean="0"/>
              <a:t>Customs </a:t>
            </a:r>
            <a:r>
              <a:rPr lang="en-ZA" sz="1850" dirty="0"/>
              <a:t>or</a:t>
            </a:r>
          </a:p>
          <a:p>
            <a:pPr marL="635000" lvl="4" indent="-273050">
              <a:lnSpc>
                <a:spcPct val="150000"/>
              </a:lnSpc>
              <a:buSzPct val="120000"/>
              <a:defRPr/>
            </a:pPr>
            <a:r>
              <a:rPr lang="en-ZA" sz="1850" dirty="0"/>
              <a:t>export money outside </a:t>
            </a:r>
            <a:r>
              <a:rPr lang="en-ZA" sz="1850" dirty="0" smtClean="0"/>
              <a:t>RSA </a:t>
            </a:r>
            <a:r>
              <a:rPr lang="en-ZA" sz="1850" dirty="0"/>
              <a:t>via fraudulent declaration of imports to various banking </a:t>
            </a:r>
            <a:r>
              <a:rPr lang="en-ZA" sz="1850" dirty="0" smtClean="0"/>
              <a:t>institutions</a:t>
            </a:r>
          </a:p>
          <a:p>
            <a:pPr marL="635000" lvl="4" indent="-273050">
              <a:lnSpc>
                <a:spcPct val="150000"/>
              </a:lnSpc>
              <a:buSzPct val="120000"/>
              <a:defRPr/>
            </a:pPr>
            <a:endParaRPr lang="en-ZA" sz="1850" dirty="0"/>
          </a:p>
          <a:p>
            <a:pPr marL="482600" lvl="3" indent="-273050">
              <a:lnSpc>
                <a:spcPct val="150000"/>
              </a:lnSpc>
              <a:buSzPct val="120000"/>
              <a:defRPr/>
            </a:pPr>
            <a:r>
              <a:rPr lang="en-ZA" sz="1850" dirty="0" smtClean="0"/>
              <a:t>SARS believes that the sole director of company X is using the identities of various employees in Company X to register companies as importers. Most of these companies import textiles.   </a:t>
            </a:r>
            <a:endParaRPr lang="en-ZA" sz="1850" dirty="0"/>
          </a:p>
        </p:txBody>
      </p:sp>
    </p:spTree>
    <p:extLst>
      <p:ext uri="{BB962C8B-B14F-4D97-AF65-F5344CB8AC3E}">
        <p14:creationId xmlns:p14="http://schemas.microsoft.com/office/powerpoint/2010/main" val="217903288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2238" y="203057"/>
            <a:ext cx="8793162" cy="292388"/>
          </a:xfrm>
        </p:spPr>
        <p:txBody>
          <a:bodyPr/>
          <a:lstStyle/>
          <a:p>
            <a:r>
              <a:rPr lang="en-ZA" dirty="0" smtClean="0"/>
              <a:t>Background to the forensic investigation</a:t>
            </a:r>
            <a:endParaRPr lang="en-ZA" dirty="0"/>
          </a:p>
        </p:txBody>
      </p:sp>
      <p:sp>
        <p:nvSpPr>
          <p:cNvPr id="3" name="Content Placeholder 2"/>
          <p:cNvSpPr>
            <a:spLocks noGrp="1"/>
          </p:cNvSpPr>
          <p:nvPr>
            <p:ph idx="1"/>
          </p:nvPr>
        </p:nvSpPr>
        <p:spPr>
          <a:xfrm>
            <a:off x="125413" y="1298575"/>
            <a:ext cx="8793162" cy="5324535"/>
          </a:xfrm>
        </p:spPr>
        <p:txBody>
          <a:bodyPr/>
          <a:lstStyle/>
          <a:p>
            <a:pPr>
              <a:lnSpc>
                <a:spcPct val="150000"/>
              </a:lnSpc>
            </a:pPr>
            <a:r>
              <a:rPr lang="en-ZA" sz="2000" dirty="0" smtClean="0"/>
              <a:t>Following the preliminary prioritisation, </a:t>
            </a:r>
            <a:r>
              <a:rPr lang="en-ZA" sz="2000" dirty="0"/>
              <a:t>Company </a:t>
            </a:r>
            <a:r>
              <a:rPr lang="en-ZA" sz="2000" dirty="0" smtClean="0"/>
              <a:t>X, the two individuals and 36 importers are </a:t>
            </a:r>
            <a:r>
              <a:rPr lang="en-ZA" sz="2000" dirty="0"/>
              <a:t>part of the </a:t>
            </a:r>
            <a:r>
              <a:rPr lang="en-ZA" sz="2000" dirty="0" smtClean="0"/>
              <a:t>initial scope </a:t>
            </a:r>
            <a:r>
              <a:rPr lang="en-ZA" sz="2000" dirty="0"/>
              <a:t>of the </a:t>
            </a:r>
            <a:r>
              <a:rPr lang="en-ZA" sz="2000" dirty="0" smtClean="0"/>
              <a:t>project (6 months)</a:t>
            </a:r>
            <a:endParaRPr lang="en-ZA" sz="2000" dirty="0"/>
          </a:p>
          <a:p>
            <a:pPr marL="0" indent="0">
              <a:lnSpc>
                <a:spcPct val="150000"/>
              </a:lnSpc>
              <a:buNone/>
            </a:pPr>
            <a:endParaRPr lang="en-ZA" sz="2000" dirty="0" smtClean="0"/>
          </a:p>
          <a:p>
            <a:pPr marL="0" indent="0">
              <a:lnSpc>
                <a:spcPct val="150000"/>
              </a:lnSpc>
              <a:buNone/>
            </a:pPr>
            <a:r>
              <a:rPr lang="en-ZA" sz="2000" dirty="0" smtClean="0"/>
              <a:t>     </a:t>
            </a:r>
            <a:r>
              <a:rPr lang="en-ZA" sz="2000" u="sng" dirty="0" smtClean="0"/>
              <a:t>To </a:t>
            </a:r>
            <a:r>
              <a:rPr lang="en-ZA" sz="2000" u="sng" dirty="0"/>
              <a:t>date SARS has verified the following:</a:t>
            </a:r>
          </a:p>
          <a:p>
            <a:pPr>
              <a:lnSpc>
                <a:spcPct val="150000"/>
              </a:lnSpc>
            </a:pPr>
            <a:r>
              <a:rPr lang="en-ZA" sz="2000" dirty="0" smtClean="0"/>
              <a:t>Funds </a:t>
            </a:r>
            <a:r>
              <a:rPr lang="en-ZA" sz="2000" dirty="0"/>
              <a:t>are transferred from RSA to an export country, on the import of goods into South Africa</a:t>
            </a:r>
          </a:p>
          <a:p>
            <a:pPr>
              <a:lnSpc>
                <a:spcPct val="150000"/>
              </a:lnSpc>
            </a:pPr>
            <a:r>
              <a:rPr lang="en-ZA" sz="2000" dirty="0"/>
              <a:t>Some of the imports are:</a:t>
            </a:r>
          </a:p>
          <a:p>
            <a:pPr marL="712788" lvl="2" indent="-350838">
              <a:lnSpc>
                <a:spcPct val="150000"/>
              </a:lnSpc>
            </a:pPr>
            <a:r>
              <a:rPr lang="en-ZA" sz="2000" dirty="0"/>
              <a:t>Legitimate</a:t>
            </a:r>
          </a:p>
          <a:p>
            <a:pPr marL="712788" lvl="2" indent="-350838">
              <a:lnSpc>
                <a:spcPct val="150000"/>
              </a:lnSpc>
            </a:pPr>
            <a:r>
              <a:rPr lang="en-ZA" sz="2000" dirty="0"/>
              <a:t>Some imports do not exist </a:t>
            </a:r>
          </a:p>
          <a:p>
            <a:pPr marL="712788" lvl="2" indent="-350838">
              <a:lnSpc>
                <a:spcPct val="150000"/>
              </a:lnSpc>
            </a:pPr>
            <a:r>
              <a:rPr lang="en-ZA" sz="2000" dirty="0"/>
              <a:t>Some imports are undervalued – value declared at Customs less than forex purchased as payment for goods</a:t>
            </a:r>
          </a:p>
          <a:p>
            <a:endParaRPr lang="en-ZA" dirty="0"/>
          </a:p>
        </p:txBody>
      </p:sp>
      <p:sp>
        <p:nvSpPr>
          <p:cNvPr id="4" name="Slide Number Placeholder 3"/>
          <p:cNvSpPr>
            <a:spLocks noGrp="1"/>
          </p:cNvSpPr>
          <p:nvPr>
            <p:ph type="sldNum" sz="quarter" idx="10"/>
          </p:nvPr>
        </p:nvSpPr>
        <p:spPr/>
        <p:txBody>
          <a:bodyPr/>
          <a:lstStyle/>
          <a:p>
            <a:pPr>
              <a:defRPr/>
            </a:pPr>
            <a:fld id="{56236A0D-6FF0-44A4-B06F-E01A2E072069}" type="slidenum">
              <a:rPr lang="en-GB" smtClean="0"/>
              <a:pPr>
                <a:defRPr/>
              </a:pPr>
              <a:t>3</a:t>
            </a:fld>
            <a:endParaRPr lang="en-GB" dirty="0"/>
          </a:p>
        </p:txBody>
      </p:sp>
    </p:spTree>
    <p:extLst>
      <p:ext uri="{BB962C8B-B14F-4D97-AF65-F5344CB8AC3E}">
        <p14:creationId xmlns:p14="http://schemas.microsoft.com/office/powerpoint/2010/main" val="4043421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122238" y="244020"/>
            <a:ext cx="8839200" cy="369332"/>
          </a:xfrm>
          <a:noFill/>
          <a:ln w="9525">
            <a:noFill/>
            <a:miter lim="800000"/>
            <a:headEnd/>
            <a:tailEnd/>
          </a:ln>
        </p:spPr>
        <p:txBody>
          <a:bodyPr vert="horz" wrap="square" lIns="0" tIns="0" rIns="0" bIns="0" numCol="1" anchor="ctr" anchorCtr="0" compatLnSpc="1">
            <a:prstTxWarp prst="textNoShape">
              <a:avLst/>
            </a:prstTxWarp>
            <a:spAutoFit/>
          </a:bodyPr>
          <a:lstStyle/>
          <a:p>
            <a:pPr eaLnBrk="1" hangingPunct="1"/>
            <a:r>
              <a:rPr lang="en-GB" sz="2400" dirty="0" smtClean="0">
                <a:solidFill>
                  <a:schemeClr val="accent3"/>
                </a:solidFill>
                <a:latin typeface="Arial" charset="0"/>
                <a:cs typeface="Arial" charset="0"/>
              </a:rPr>
              <a:t>Forensic investigation (ongoing)</a:t>
            </a:r>
            <a:endParaRPr lang="en-GB" sz="2400" dirty="0">
              <a:solidFill>
                <a:schemeClr val="accent3"/>
              </a:solidFill>
              <a:latin typeface="Arial" charset="0"/>
              <a:cs typeface="Arial" charset="0"/>
            </a:endParaRPr>
          </a:p>
        </p:txBody>
      </p:sp>
      <p:sp>
        <p:nvSpPr>
          <p:cNvPr id="1007619" name="Rectangle 3"/>
          <p:cNvSpPr>
            <a:spLocks noGrp="1" noChangeArrowheads="1"/>
          </p:cNvSpPr>
          <p:nvPr>
            <p:ph type="body" idx="1"/>
          </p:nvPr>
        </p:nvSpPr>
        <p:spPr>
          <a:xfrm>
            <a:off x="233917" y="872139"/>
            <a:ext cx="8727522" cy="6420989"/>
          </a:xfrm>
          <a:noFill/>
          <a:ln w="9525">
            <a:noFill/>
            <a:miter lim="800000"/>
            <a:headEnd/>
            <a:tailEnd/>
          </a:ln>
        </p:spPr>
        <p:txBody>
          <a:bodyPr vert="horz" wrap="square" lIns="0" tIns="0" rIns="0" bIns="0" numCol="1" anchor="t" anchorCtr="0" compatLnSpc="1">
            <a:prstTxWarp prst="textNoShape">
              <a:avLst/>
            </a:prstTxWarp>
            <a:spAutoFit/>
          </a:bodyPr>
          <a:lstStyle/>
          <a:p>
            <a:pPr marL="361950" indent="-361950">
              <a:lnSpc>
                <a:spcPct val="150000"/>
              </a:lnSpc>
              <a:buNone/>
            </a:pPr>
            <a:r>
              <a:rPr lang="en-ZA" sz="2000" b="1" dirty="0" smtClean="0"/>
              <a:t>1.	Information gathering </a:t>
            </a:r>
            <a:endParaRPr lang="en-ZA" sz="2000" b="1" dirty="0"/>
          </a:p>
          <a:p>
            <a:pPr marL="635000" lvl="4" indent="-273050">
              <a:lnSpc>
                <a:spcPct val="150000"/>
              </a:lnSpc>
              <a:buSzPct val="120000"/>
            </a:pPr>
            <a:r>
              <a:rPr lang="en-ZA" sz="1850" dirty="0" smtClean="0"/>
              <a:t>Open source and system searches (including </a:t>
            </a:r>
            <a:r>
              <a:rPr lang="en-ZA" sz="1850" dirty="0" err="1" smtClean="0"/>
              <a:t>Deedsearch</a:t>
            </a:r>
            <a:r>
              <a:rPr lang="en-ZA" sz="1850" dirty="0" smtClean="0"/>
              <a:t>, </a:t>
            </a:r>
            <a:r>
              <a:rPr lang="en-ZA" sz="1850" dirty="0" err="1" smtClean="0"/>
              <a:t>Windeed</a:t>
            </a:r>
            <a:r>
              <a:rPr lang="en-ZA" sz="1850" dirty="0" smtClean="0"/>
              <a:t>, </a:t>
            </a:r>
            <a:r>
              <a:rPr lang="en-ZA" sz="1850" dirty="0" err="1" smtClean="0"/>
              <a:t>eNatis</a:t>
            </a:r>
            <a:r>
              <a:rPr lang="en-ZA" sz="1850" dirty="0" smtClean="0"/>
              <a:t> &amp; LexisNexis due </a:t>
            </a:r>
            <a:r>
              <a:rPr lang="en-ZA" sz="1850" dirty="0" err="1" smtClean="0"/>
              <a:t>dilligence</a:t>
            </a:r>
            <a:r>
              <a:rPr lang="en-ZA" sz="1850" dirty="0" smtClean="0"/>
              <a:t>)</a:t>
            </a:r>
          </a:p>
          <a:p>
            <a:pPr marL="635000" lvl="4" indent="-273050">
              <a:lnSpc>
                <a:spcPct val="150000"/>
              </a:lnSpc>
              <a:buSzPct val="120000"/>
            </a:pPr>
            <a:r>
              <a:rPr lang="en-ZA" sz="1850" dirty="0" smtClean="0"/>
              <a:t>SARS system information (Income tax, VAT, PAYE &amp; Customs data)</a:t>
            </a:r>
          </a:p>
          <a:p>
            <a:pPr marL="635000" lvl="4" indent="-273050">
              <a:lnSpc>
                <a:spcPct val="150000"/>
              </a:lnSpc>
              <a:buSzPct val="120000"/>
            </a:pPr>
            <a:r>
              <a:rPr lang="en-ZA" sz="1850" dirty="0" smtClean="0"/>
              <a:t>A search &amp; seizure was conducted at the individuals’ property and that of the main premises (a joint address of the clearing agent and four other entities)</a:t>
            </a:r>
          </a:p>
          <a:p>
            <a:pPr marL="635000" lvl="4" indent="-273050">
              <a:lnSpc>
                <a:spcPct val="150000"/>
              </a:lnSpc>
              <a:buSzPct val="120000"/>
            </a:pPr>
            <a:r>
              <a:rPr lang="en-ZA" sz="1850" dirty="0" smtClean="0"/>
              <a:t>Requests for information were submitted to </a:t>
            </a:r>
          </a:p>
          <a:p>
            <a:pPr marL="1092200" lvl="5" indent="-273050">
              <a:lnSpc>
                <a:spcPct val="150000"/>
              </a:lnSpc>
              <a:buSzPct val="120000"/>
            </a:pPr>
            <a:r>
              <a:rPr lang="en-ZA" sz="1850" dirty="0" smtClean="0"/>
              <a:t>SARB for foreign exchange reports</a:t>
            </a:r>
          </a:p>
          <a:p>
            <a:pPr marL="1092200" lvl="5" indent="-273050">
              <a:lnSpc>
                <a:spcPct val="150000"/>
              </a:lnSpc>
              <a:buSzPct val="120000"/>
            </a:pPr>
            <a:r>
              <a:rPr lang="en-ZA" sz="1850" dirty="0" smtClean="0"/>
              <a:t>FIC for bank statement information and suspicious transaction reports</a:t>
            </a:r>
            <a:endParaRPr lang="en-ZA" sz="1850" dirty="0"/>
          </a:p>
          <a:p>
            <a:pPr marL="361950" lvl="2" indent="-361950">
              <a:lnSpc>
                <a:spcPct val="150000"/>
              </a:lnSpc>
              <a:buSzPct val="120000"/>
              <a:buNone/>
            </a:pPr>
            <a:endParaRPr lang="en-GB" sz="800" b="1" dirty="0" smtClean="0">
              <a:ea typeface="+mn-ea"/>
              <a:cs typeface="+mn-cs"/>
            </a:endParaRPr>
          </a:p>
          <a:p>
            <a:pPr marL="361950" lvl="2" indent="-361950">
              <a:lnSpc>
                <a:spcPct val="150000"/>
              </a:lnSpc>
              <a:buSzPct val="120000"/>
              <a:buNone/>
            </a:pPr>
            <a:r>
              <a:rPr lang="en-GB" sz="2000" b="1" dirty="0" smtClean="0">
                <a:ea typeface="+mn-ea"/>
                <a:cs typeface="+mn-cs"/>
              </a:rPr>
              <a:t>2.	Analysis of information obtained</a:t>
            </a:r>
            <a:endParaRPr lang="en-GB" sz="2000" b="1" dirty="0">
              <a:ea typeface="+mn-ea"/>
              <a:cs typeface="+mn-cs"/>
            </a:endParaRPr>
          </a:p>
          <a:p>
            <a:pPr marL="635000" lvl="4" indent="-273050">
              <a:lnSpc>
                <a:spcPct val="150000"/>
              </a:lnSpc>
              <a:buSzPct val="120000"/>
            </a:pPr>
            <a:r>
              <a:rPr lang="en-ZA" sz="1850" dirty="0" smtClean="0"/>
              <a:t>Reconciliations of SARS system information</a:t>
            </a:r>
            <a:endParaRPr lang="en-ZA" sz="1850" dirty="0"/>
          </a:p>
          <a:p>
            <a:pPr marL="635000" lvl="4" indent="-273050">
              <a:lnSpc>
                <a:spcPct val="150000"/>
              </a:lnSpc>
              <a:buSzPct val="120000"/>
            </a:pPr>
            <a:r>
              <a:rPr lang="en-ZA" sz="1850" dirty="0" smtClean="0"/>
              <a:t>Bank statement &amp; cash flow analysis</a:t>
            </a:r>
          </a:p>
          <a:p>
            <a:pPr marL="635000" lvl="4" indent="-273050">
              <a:lnSpc>
                <a:spcPct val="150000"/>
              </a:lnSpc>
              <a:buSzPct val="120000"/>
            </a:pPr>
            <a:r>
              <a:rPr lang="en-ZA" sz="1850" dirty="0" smtClean="0"/>
              <a:t>Electronic data analysis</a:t>
            </a:r>
            <a:endParaRPr lang="en-ZA" sz="1850" dirty="0"/>
          </a:p>
          <a:p>
            <a:pPr marL="149225" lvl="2" indent="0">
              <a:buNone/>
            </a:pPr>
            <a:endParaRPr lang="en-ZA" sz="2000" dirty="0" smtClean="0"/>
          </a:p>
          <a:p>
            <a:pPr lvl="1"/>
            <a:endParaRPr lang="en-GB" sz="2000" b="1" dirty="0">
              <a:effectLst>
                <a:outerShdw blurRad="38100" dist="38100" dir="2700000" algn="tl">
                  <a:srgbClr val="DDDDDD"/>
                </a:outerShdw>
              </a:effectLst>
            </a:endParaRPr>
          </a:p>
        </p:txBody>
      </p:sp>
    </p:spTree>
    <p:extLst>
      <p:ext uri="{BB962C8B-B14F-4D97-AF65-F5344CB8AC3E}">
        <p14:creationId xmlns:p14="http://schemas.microsoft.com/office/powerpoint/2010/main" val="3783151274"/>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xmlns:p14="http://schemas.microsoft.com/office/powerpoint/2010/main" spd="slow"/>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122238" y="244020"/>
            <a:ext cx="8839200" cy="369332"/>
          </a:xfrm>
          <a:noFill/>
          <a:ln w="9525">
            <a:noFill/>
            <a:miter lim="800000"/>
            <a:headEnd/>
            <a:tailEnd/>
          </a:ln>
        </p:spPr>
        <p:txBody>
          <a:bodyPr vert="horz" wrap="square" lIns="0" tIns="0" rIns="0" bIns="0" numCol="1" anchor="ctr" anchorCtr="0" compatLnSpc="1">
            <a:prstTxWarp prst="textNoShape">
              <a:avLst/>
            </a:prstTxWarp>
            <a:spAutoFit/>
          </a:bodyPr>
          <a:lstStyle/>
          <a:p>
            <a:pPr eaLnBrk="1" hangingPunct="1"/>
            <a:r>
              <a:rPr lang="en-GB" sz="2400" dirty="0" smtClean="0">
                <a:solidFill>
                  <a:schemeClr val="accent3"/>
                </a:solidFill>
                <a:latin typeface="Arial" charset="0"/>
                <a:cs typeface="Arial" charset="0"/>
              </a:rPr>
              <a:t>Forensic </a:t>
            </a:r>
            <a:r>
              <a:rPr lang="en-GB" sz="2400" dirty="0">
                <a:solidFill>
                  <a:schemeClr val="accent3"/>
                </a:solidFill>
                <a:latin typeface="Arial" charset="0"/>
                <a:cs typeface="Arial" charset="0"/>
              </a:rPr>
              <a:t>investigation (ongoing)</a:t>
            </a:r>
          </a:p>
        </p:txBody>
      </p:sp>
      <p:sp>
        <p:nvSpPr>
          <p:cNvPr id="1007619" name="Rectangle 3"/>
          <p:cNvSpPr>
            <a:spLocks noGrp="1" noChangeArrowheads="1"/>
          </p:cNvSpPr>
          <p:nvPr>
            <p:ph type="body" idx="1"/>
          </p:nvPr>
        </p:nvSpPr>
        <p:spPr>
          <a:xfrm>
            <a:off x="199401" y="840241"/>
            <a:ext cx="8529171" cy="6801862"/>
          </a:xfrm>
          <a:noFill/>
          <a:ln w="9525">
            <a:noFill/>
            <a:miter lim="800000"/>
            <a:headEnd/>
            <a:tailEnd/>
          </a:ln>
        </p:spPr>
        <p:txBody>
          <a:bodyPr vert="horz" wrap="square" lIns="0" tIns="0" rIns="0" bIns="0" numCol="1" anchor="t" anchorCtr="0" compatLnSpc="1">
            <a:prstTxWarp prst="textNoShape">
              <a:avLst/>
            </a:prstTxWarp>
            <a:spAutoFit/>
          </a:bodyPr>
          <a:lstStyle/>
          <a:p>
            <a:pPr marL="361950" lvl="0" indent="-361950">
              <a:buNone/>
            </a:pPr>
            <a:r>
              <a:rPr lang="en-GB" sz="2000" b="1" dirty="0" smtClean="0">
                <a:latin typeface="Arial" charset="0"/>
                <a:cs typeface="Arial" charset="0"/>
              </a:rPr>
              <a:t>3.	Application for tax inquiry</a:t>
            </a:r>
          </a:p>
          <a:p>
            <a:pPr marL="635000" lvl="4" indent="-273050">
              <a:lnSpc>
                <a:spcPct val="150000"/>
              </a:lnSpc>
              <a:buSzPct val="120000"/>
            </a:pPr>
            <a:r>
              <a:rPr lang="en-ZA" sz="1850" dirty="0" smtClean="0"/>
              <a:t>Witnesses have been subpoenaed who provided evidence (documentary &amp; verbal)</a:t>
            </a:r>
          </a:p>
          <a:p>
            <a:pPr marL="635000" lvl="4" indent="-273050">
              <a:lnSpc>
                <a:spcPct val="150000"/>
              </a:lnSpc>
              <a:buSzPct val="120000"/>
            </a:pPr>
            <a:r>
              <a:rPr lang="en-ZA" sz="1850" dirty="0" smtClean="0"/>
              <a:t>Additional subpoenas will be delivered following the above</a:t>
            </a:r>
            <a:endParaRPr lang="en-GB" sz="1850" dirty="0"/>
          </a:p>
          <a:p>
            <a:pPr lvl="0"/>
            <a:endParaRPr lang="en-GB" sz="2000" dirty="0">
              <a:latin typeface="Arial" charset="0"/>
              <a:cs typeface="Arial" charset="0"/>
            </a:endParaRPr>
          </a:p>
          <a:p>
            <a:pPr marL="361950" lvl="0" indent="-361950">
              <a:buNone/>
            </a:pPr>
            <a:r>
              <a:rPr lang="en-GB" sz="2000" b="1" dirty="0" smtClean="0">
                <a:latin typeface="Arial" charset="0"/>
                <a:cs typeface="Arial" charset="0"/>
              </a:rPr>
              <a:t>4.	Preliminary findings</a:t>
            </a:r>
          </a:p>
          <a:p>
            <a:pPr marL="635000" lvl="4" indent="-273050">
              <a:lnSpc>
                <a:spcPct val="150000"/>
              </a:lnSpc>
              <a:buSzPct val="120000"/>
            </a:pPr>
            <a:r>
              <a:rPr lang="en-ZA" sz="1850" dirty="0" smtClean="0"/>
              <a:t>Tax risks identified are confirmed</a:t>
            </a:r>
          </a:p>
          <a:p>
            <a:pPr marL="635000" lvl="4" indent="-273050">
              <a:lnSpc>
                <a:spcPct val="150000"/>
              </a:lnSpc>
              <a:buSzPct val="120000"/>
            </a:pPr>
            <a:r>
              <a:rPr lang="en-ZA" sz="1850" dirty="0" smtClean="0"/>
              <a:t>Preliminary tax computations are being compiled</a:t>
            </a:r>
          </a:p>
          <a:p>
            <a:pPr marL="635000" lvl="4" indent="-273050">
              <a:lnSpc>
                <a:spcPct val="150000"/>
              </a:lnSpc>
              <a:buSzPct val="120000"/>
            </a:pPr>
            <a:r>
              <a:rPr lang="en-ZA" sz="1850" dirty="0" smtClean="0"/>
              <a:t>Preliminary assets lists compiled from tax returns, 3</a:t>
            </a:r>
            <a:r>
              <a:rPr lang="en-ZA" sz="1850" baseline="30000" dirty="0" smtClean="0"/>
              <a:t>rd</a:t>
            </a:r>
            <a:r>
              <a:rPr lang="en-ZA" sz="1850" dirty="0" smtClean="0"/>
              <a:t> party data, AFS (including GLs) and evidence obtained from the search &amp; seizure</a:t>
            </a:r>
          </a:p>
          <a:p>
            <a:pPr marL="635000" lvl="4" indent="-273050">
              <a:lnSpc>
                <a:spcPct val="150000"/>
              </a:lnSpc>
              <a:buSzPct val="120000"/>
            </a:pPr>
            <a:r>
              <a:rPr lang="en-ZA" sz="1850" dirty="0" smtClean="0"/>
              <a:t>There appears to be no current debt on SARS’ records</a:t>
            </a:r>
            <a:endParaRPr lang="en-ZA" sz="1850" dirty="0"/>
          </a:p>
          <a:p>
            <a:pPr marL="149225" lvl="2" indent="0">
              <a:buNone/>
            </a:pPr>
            <a:endParaRPr lang="en-GB" sz="2000" b="1" dirty="0">
              <a:effectLst>
                <a:outerShdw blurRad="38100" dist="38100" dir="2700000" algn="tl">
                  <a:srgbClr val="DDDDDD"/>
                </a:outerShdw>
              </a:effectLst>
            </a:endParaRPr>
          </a:p>
          <a:p>
            <a:pPr lvl="0"/>
            <a:endParaRPr lang="en-GB" sz="2000" dirty="0" smtClean="0">
              <a:latin typeface="Arial" charset="0"/>
              <a:cs typeface="Arial" charset="0"/>
            </a:endParaRPr>
          </a:p>
          <a:p>
            <a:pPr lvl="0"/>
            <a:endParaRPr lang="en-GB" sz="2000" dirty="0">
              <a:latin typeface="Arial" charset="0"/>
              <a:cs typeface="Arial" charset="0"/>
            </a:endParaRPr>
          </a:p>
          <a:p>
            <a:pPr lvl="0"/>
            <a:endParaRPr lang="en-GB" sz="2000" dirty="0" smtClean="0">
              <a:latin typeface="Arial" charset="0"/>
              <a:cs typeface="Arial" charset="0"/>
            </a:endParaRPr>
          </a:p>
          <a:p>
            <a:pPr lvl="0"/>
            <a:endParaRPr lang="en-GB" sz="2000" dirty="0" smtClean="0">
              <a:latin typeface="Arial" charset="0"/>
              <a:cs typeface="Arial" charset="0"/>
            </a:endParaRPr>
          </a:p>
          <a:p>
            <a:pPr lvl="0"/>
            <a:endParaRPr lang="en-GB" sz="2000" dirty="0">
              <a:latin typeface="Arial" charset="0"/>
              <a:cs typeface="Arial" charset="0"/>
            </a:endParaRPr>
          </a:p>
          <a:p>
            <a:pPr lvl="0"/>
            <a:endParaRPr lang="en-GB" sz="2000" dirty="0" smtClean="0">
              <a:latin typeface="Arial" charset="0"/>
              <a:cs typeface="Arial" charset="0"/>
            </a:endParaRPr>
          </a:p>
          <a:p>
            <a:pPr lvl="0"/>
            <a:endParaRPr lang="en-GB" sz="2000" b="1" dirty="0">
              <a:effectLst>
                <a:outerShdw blurRad="38100" dist="38100" dir="2700000" algn="tl">
                  <a:srgbClr val="DDDDDD"/>
                </a:outerShdw>
              </a:effectLst>
            </a:endParaRPr>
          </a:p>
        </p:txBody>
      </p:sp>
    </p:spTree>
    <p:extLst>
      <p:ext uri="{BB962C8B-B14F-4D97-AF65-F5344CB8AC3E}">
        <p14:creationId xmlns:p14="http://schemas.microsoft.com/office/powerpoint/2010/main" val="1111783376"/>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xmlns:p14="http://schemas.microsoft.com/office/powerpoint/2010/main" spd="slow"/>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2238" y="203057"/>
            <a:ext cx="8793162" cy="292388"/>
          </a:xfrm>
        </p:spPr>
        <p:txBody>
          <a:bodyPr/>
          <a:lstStyle/>
          <a:p>
            <a:r>
              <a:rPr lang="en-ZA" dirty="0" smtClean="0"/>
              <a:t>Findings that impact on Collections actions</a:t>
            </a:r>
            <a:endParaRPr lang="en-ZA" dirty="0"/>
          </a:p>
        </p:txBody>
      </p:sp>
      <p:sp>
        <p:nvSpPr>
          <p:cNvPr id="3" name="Content Placeholder 2"/>
          <p:cNvSpPr>
            <a:spLocks noGrp="1"/>
          </p:cNvSpPr>
          <p:nvPr>
            <p:ph idx="1"/>
          </p:nvPr>
        </p:nvSpPr>
        <p:spPr>
          <a:xfrm>
            <a:off x="125413" y="1298575"/>
            <a:ext cx="8793162" cy="3693319"/>
          </a:xfrm>
        </p:spPr>
        <p:txBody>
          <a:bodyPr/>
          <a:lstStyle/>
          <a:p>
            <a:pPr marL="342900" lvl="1" indent="-342900">
              <a:lnSpc>
                <a:spcPct val="150000"/>
              </a:lnSpc>
              <a:buClrTx/>
            </a:pPr>
            <a:r>
              <a:rPr lang="en-ZA" sz="2000" dirty="0" smtClean="0"/>
              <a:t>Following the commencement of the forensic civil investigation (still ongoing), the following has transpired:  </a:t>
            </a:r>
            <a:endParaRPr lang="en-ZA" sz="2000" dirty="0"/>
          </a:p>
          <a:p>
            <a:pPr marL="712788" lvl="2" indent="-350838">
              <a:lnSpc>
                <a:spcPct val="150000"/>
              </a:lnSpc>
            </a:pPr>
            <a:r>
              <a:rPr lang="en-ZA" sz="2000" dirty="0" smtClean="0"/>
              <a:t>Companies are dissipating their assets, </a:t>
            </a:r>
            <a:r>
              <a:rPr lang="en-ZA" sz="2000" dirty="0"/>
              <a:t>including </a:t>
            </a:r>
            <a:r>
              <a:rPr lang="en-ZA" sz="2000" dirty="0" smtClean="0"/>
              <a:t>funds being </a:t>
            </a:r>
            <a:r>
              <a:rPr lang="en-ZA" sz="2000" dirty="0"/>
              <a:t>moved </a:t>
            </a:r>
            <a:r>
              <a:rPr lang="en-ZA" sz="2000" dirty="0" smtClean="0"/>
              <a:t>offshore (with or without meeting SARB requirements)</a:t>
            </a:r>
            <a:endParaRPr lang="en-ZA" sz="2000" dirty="0"/>
          </a:p>
          <a:p>
            <a:pPr marL="712788" lvl="2" indent="-350838">
              <a:lnSpc>
                <a:spcPct val="150000"/>
              </a:lnSpc>
            </a:pPr>
            <a:r>
              <a:rPr lang="en-ZA" sz="2000" dirty="0" smtClean="0"/>
              <a:t>Certain companies are in voluntary liquidation</a:t>
            </a:r>
          </a:p>
          <a:p>
            <a:pPr marL="712788" lvl="2" indent="-350838">
              <a:lnSpc>
                <a:spcPct val="150000"/>
              </a:lnSpc>
            </a:pPr>
            <a:r>
              <a:rPr lang="en-ZA" sz="2000" dirty="0" smtClean="0"/>
              <a:t>Certain companies are in deregistration with CIPC</a:t>
            </a:r>
            <a:endParaRPr lang="en-ZA" sz="2000" dirty="0"/>
          </a:p>
          <a:p>
            <a:pPr marL="712788" lvl="2" indent="-350838">
              <a:lnSpc>
                <a:spcPct val="150000"/>
              </a:lnSpc>
            </a:pPr>
            <a:r>
              <a:rPr lang="en-ZA" sz="2000" dirty="0" smtClean="0"/>
              <a:t>Another group of companies have been placed in business rescue</a:t>
            </a:r>
          </a:p>
          <a:p>
            <a:pPr marL="712788" lvl="2" indent="-350838">
              <a:lnSpc>
                <a:spcPct val="150000"/>
              </a:lnSpc>
            </a:pPr>
            <a:r>
              <a:rPr lang="en-ZA" sz="2000" dirty="0" smtClean="0"/>
              <a:t>It appears that certain business operations are being restructured</a:t>
            </a:r>
            <a:endParaRPr lang="en-ZA" sz="2000" dirty="0"/>
          </a:p>
        </p:txBody>
      </p:sp>
      <p:sp>
        <p:nvSpPr>
          <p:cNvPr id="4" name="Slide Number Placeholder 3"/>
          <p:cNvSpPr>
            <a:spLocks noGrp="1"/>
          </p:cNvSpPr>
          <p:nvPr>
            <p:ph type="sldNum" sz="quarter" idx="10"/>
          </p:nvPr>
        </p:nvSpPr>
        <p:spPr/>
        <p:txBody>
          <a:bodyPr/>
          <a:lstStyle/>
          <a:p>
            <a:pPr>
              <a:defRPr/>
            </a:pPr>
            <a:fld id="{56236A0D-6FF0-44A4-B06F-E01A2E072069}" type="slidenum">
              <a:rPr lang="en-GB" smtClean="0"/>
              <a:pPr>
                <a:defRPr/>
              </a:pPr>
              <a:t>6</a:t>
            </a:fld>
            <a:endParaRPr lang="en-GB" dirty="0"/>
          </a:p>
        </p:txBody>
      </p:sp>
    </p:spTree>
    <p:extLst>
      <p:ext uri="{BB962C8B-B14F-4D97-AF65-F5344CB8AC3E}">
        <p14:creationId xmlns:p14="http://schemas.microsoft.com/office/powerpoint/2010/main" val="1773847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2238" y="203057"/>
            <a:ext cx="8793162" cy="292388"/>
          </a:xfrm>
        </p:spPr>
        <p:txBody>
          <a:bodyPr/>
          <a:lstStyle/>
          <a:p>
            <a:r>
              <a:rPr lang="en-ZA" dirty="0" smtClean="0"/>
              <a:t>Presentation requirements</a:t>
            </a:r>
            <a:endParaRPr lang="en-ZA" dirty="0"/>
          </a:p>
        </p:txBody>
      </p:sp>
      <p:sp>
        <p:nvSpPr>
          <p:cNvPr id="3" name="Content Placeholder 2"/>
          <p:cNvSpPr>
            <a:spLocks noGrp="1"/>
          </p:cNvSpPr>
          <p:nvPr>
            <p:ph idx="1"/>
          </p:nvPr>
        </p:nvSpPr>
        <p:spPr>
          <a:xfrm>
            <a:off x="168276" y="1408708"/>
            <a:ext cx="8793162" cy="2616101"/>
          </a:xfrm>
        </p:spPr>
        <p:txBody>
          <a:bodyPr/>
          <a:lstStyle/>
          <a:p>
            <a:pPr marL="301625" lvl="3" indent="-215900">
              <a:buNone/>
            </a:pPr>
            <a:r>
              <a:rPr lang="en-US" sz="2000" dirty="0"/>
              <a:t>The  following must be taken into account when drafting the presentation</a:t>
            </a:r>
          </a:p>
          <a:p>
            <a:pPr marL="712788" lvl="2" indent="-350838">
              <a:lnSpc>
                <a:spcPct val="150000"/>
              </a:lnSpc>
              <a:buSzPct val="100000"/>
            </a:pPr>
            <a:r>
              <a:rPr lang="en-US" sz="2000" dirty="0" smtClean="0"/>
              <a:t>Address </a:t>
            </a:r>
            <a:r>
              <a:rPr lang="en-US" sz="2000" dirty="0"/>
              <a:t>the collections actions to be taken considering the preliminary findings that could impact on the collections actions. </a:t>
            </a:r>
          </a:p>
          <a:p>
            <a:pPr marL="712788" lvl="2" indent="-350838">
              <a:lnSpc>
                <a:spcPct val="150000"/>
              </a:lnSpc>
              <a:buSzPct val="100000"/>
            </a:pPr>
            <a:r>
              <a:rPr lang="en-US" sz="2000" dirty="0"/>
              <a:t>How would you go about preserving the assets?</a:t>
            </a:r>
          </a:p>
          <a:p>
            <a:pPr marL="712788" lvl="2" indent="-350838">
              <a:lnSpc>
                <a:spcPct val="150000"/>
              </a:lnSpc>
              <a:buSzPct val="100000"/>
            </a:pPr>
            <a:r>
              <a:rPr lang="en-US" sz="2000" dirty="0" smtClean="0"/>
              <a:t>Asset </a:t>
            </a:r>
            <a:r>
              <a:rPr lang="en-US" sz="2000" dirty="0"/>
              <a:t>valuation</a:t>
            </a:r>
          </a:p>
          <a:p>
            <a:pPr marL="712788" lvl="2" indent="-350838">
              <a:lnSpc>
                <a:spcPct val="150000"/>
              </a:lnSpc>
              <a:buSzPct val="100000"/>
            </a:pPr>
            <a:r>
              <a:rPr lang="en-US" sz="2000" dirty="0"/>
              <a:t>Transfer of skills between SARS and the appointed firm</a:t>
            </a:r>
          </a:p>
        </p:txBody>
      </p:sp>
      <p:sp>
        <p:nvSpPr>
          <p:cNvPr id="4" name="Slide Number Placeholder 3"/>
          <p:cNvSpPr>
            <a:spLocks noGrp="1"/>
          </p:cNvSpPr>
          <p:nvPr>
            <p:ph type="sldNum" sz="quarter" idx="10"/>
          </p:nvPr>
        </p:nvSpPr>
        <p:spPr/>
        <p:txBody>
          <a:bodyPr/>
          <a:lstStyle/>
          <a:p>
            <a:pPr>
              <a:defRPr/>
            </a:pPr>
            <a:fld id="{56236A0D-6FF0-44A4-B06F-E01A2E072069}" type="slidenum">
              <a:rPr lang="en-GB" smtClean="0"/>
              <a:pPr>
                <a:defRPr/>
              </a:pPr>
              <a:t>7</a:t>
            </a:fld>
            <a:endParaRPr lang="en-GB" dirty="0"/>
          </a:p>
        </p:txBody>
      </p:sp>
    </p:spTree>
    <p:extLst>
      <p:ext uri="{BB962C8B-B14F-4D97-AF65-F5344CB8AC3E}">
        <p14:creationId xmlns:p14="http://schemas.microsoft.com/office/powerpoint/2010/main" val="3151224103"/>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PRESENTATIONDONOTDELETE" val="&lt;?xml version=&quot;1.0&quot; encoding=&quot;UTF-16&quot; standalone=&quot;yes&quot;?&gt;&#10;&lt;root&gt;&lt;version val=&quot;15556&quot;/&gt;&lt;partner val=&quot;536&quot;/&gt;&lt;CPresentation id=&quot;1&quot;&gt;&lt;m_defprecNumber idref=&quot;2&quot;/&gt;&lt;m_defprecPercent idref=&quot;3&quot;/&gt;&lt;m_defprecDate idref=&quot;4&quot;/&gt;&lt;m_defprecYear idref=&quot;5&quot;/&gt;&lt;m_defprecQuarter idref=&quot;6&quot;/&gt;&lt;m_defprecMonth idref=&quot;7&quot;/&gt;&lt;m_defprecWeek idref=&quot;8&quot;/&gt;&lt;m_defprecDay idref=&quot;9&quot;/&gt;&lt;m_eweekdayFirstOfWeek val=&quot;2&quot;/&gt;&lt;/CPresentation&gt;&lt;CDefaultPrec id=&quot;9&quot;&gt;&lt;m_precDefault/&gt;&lt;/CDefaultPrec&gt;&lt;CDefaultPrec id=&quot;8&quot;&gt;&lt;m_precDefault/&gt;&lt;/CDefaultPrec&gt;&lt;CDefaultPrec id=&quot;7&quot;&gt;&lt;m_precDefault/&gt;&lt;/CDefaultPrec&gt;&lt;CDefaultPrec id=&quot;6&quot;&gt;&lt;m_precDefault/&gt;&lt;/CDefaultPrec&gt;&lt;CDefaultPrec id=&quot;5&quot;&gt;&lt;m_precDefault/&gt;&lt;/CDefaultPrec&gt;&lt;CDefaultPrec id=&quot;4&quot;&gt;&lt;m_precDefault/&gt;&lt;/CDefaultPrec&gt;&lt;CDefaultPrec id=&quot;3&quot;&gt;&lt;m_precDefault/&gt;&lt;/CDefaultPrec&gt;&lt;CDefaultPrec id=&quot;2&quot;&gt;&lt;m_precDefault&gt;&lt;m_chDecimalSymbol val=&quot;.&quot;&gt;.&lt;/m_chDecimalSymbol&gt;&lt;m_nGroupingDigits val=&quot;3&quot;/&gt;&lt;m_chGroupingSymbol val=&quot;,&quot;&gt;,&lt;/m_chGroupingSymbol&gt;&lt;/m_precDefault&gt;&lt;/CDefaultPrec&gt;&lt;/root&gt;"/>
  <p:tag name="THINKCELLUNDODONOTDELETE" val="716"/>
</p:tagLst>
</file>

<file path=ppt/tags/tag10.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11.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12.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13.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14.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15.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16.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17.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18.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pZ8X2IV_QsEuoi_8kMCOMTQ"/>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pSCm5jT94dkWYSz3eIQg9tw"/>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p9VzwVlcr.0e3W1C.Q2UNGw"/>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8.xml><?xml version="1.0" encoding="utf-8"?>
<p:tagLst xmlns:a="http://schemas.openxmlformats.org/drawingml/2006/main" xmlns:r="http://schemas.openxmlformats.org/officeDocument/2006/relationships" xmlns:p="http://schemas.openxmlformats.org/presentationml/2006/main">
  <p:tag name="NAME" val="McK Disclaimer"/>
  <p:tag name="RESIZE" val="Yes"/>
  <p:tag name="LLEFT" val=" 210.125"/>
  <p:tag name="LTOP" val=" 469.875"/>
</p:tagLst>
</file>

<file path=ppt/tags/tag9.xml><?xml version="1.0" encoding="utf-8"?>
<p:tagLst xmlns:a="http://schemas.openxmlformats.org/drawingml/2006/main" xmlns:r="http://schemas.openxmlformats.org/officeDocument/2006/relationships" xmlns:p="http://schemas.openxmlformats.org/presentationml/2006/main">
  <p:tag name="THINKCELLSHAPEDONOTDELETE" val="p_u1iTKo88E2tQNcB1cRRKw"/>
</p:tagLst>
</file>

<file path=ppt/theme/theme1.xml><?xml version="1.0" encoding="utf-8"?>
<a:theme xmlns:a="http://schemas.openxmlformats.org/drawingml/2006/main" name="Template">
  <a:themeElements>
    <a:clrScheme name="Template 13">
      <a:dk1>
        <a:srgbClr val="000000"/>
      </a:dk1>
      <a:lt1>
        <a:srgbClr val="FFFFFF"/>
      </a:lt1>
      <a:dk2>
        <a:srgbClr val="004F87"/>
      </a:dk2>
      <a:lt2>
        <a:srgbClr val="E6ECF1"/>
      </a:lt2>
      <a:accent1>
        <a:srgbClr val="CCDEEE"/>
      </a:accent1>
      <a:accent2>
        <a:srgbClr val="6AAED8"/>
      </a:accent2>
      <a:accent3>
        <a:srgbClr val="FFFFFF"/>
      </a:accent3>
      <a:accent4>
        <a:srgbClr val="000000"/>
      </a:accent4>
      <a:accent5>
        <a:srgbClr val="E2ECF5"/>
      </a:accent5>
      <a:accent6>
        <a:srgbClr val="5F9DC4"/>
      </a:accent6>
      <a:hlink>
        <a:srgbClr val="0078B2"/>
      </a:hlink>
      <a:folHlink>
        <a:srgbClr val="003366"/>
      </a:folHlink>
    </a:clrScheme>
    <a:fontScheme name="Template">
      <a:majorFont>
        <a:latin typeface="Arial"/>
        <a:ea typeface=""/>
        <a:cs typeface=""/>
      </a:majorFont>
      <a:minorFont>
        <a:latin typeface="Arial"/>
        <a:ea typeface=""/>
        <a:cs typeface=""/>
      </a:minorFont>
    </a:fontScheme>
    <a:fmtScheme name="Aspect">
      <a:fillStyleLst>
        <a:solidFill>
          <a:schemeClr val="phClr"/>
        </a:solidFill>
        <a:gradFill rotWithShape="1">
          <a:gsLst>
            <a:gs pos="0">
              <a:schemeClr val="phClr">
                <a:tint val="65000"/>
                <a:satMod val="270000"/>
              </a:schemeClr>
            </a:gs>
            <a:gs pos="25000">
              <a:schemeClr val="phClr">
                <a:tint val="60000"/>
                <a:satMod val="300000"/>
              </a:schemeClr>
            </a:gs>
            <a:gs pos="100000">
              <a:schemeClr val="phClr">
                <a:tint val="29000"/>
                <a:satMod val="400000"/>
              </a:schemeClr>
            </a:gs>
          </a:gsLst>
          <a:lin ang="16200000" scaled="1"/>
        </a:gradFill>
        <a:gradFill rotWithShape="1">
          <a:gsLst>
            <a:gs pos="0">
              <a:schemeClr val="phClr">
                <a:shade val="45000"/>
                <a:satMod val="155000"/>
              </a:schemeClr>
            </a:gs>
            <a:gs pos="60000">
              <a:schemeClr val="phClr">
                <a:shade val="95000"/>
                <a:satMod val="150000"/>
              </a:schemeClr>
            </a:gs>
            <a:gs pos="100000">
              <a:schemeClr val="phClr">
                <a:tint val="87000"/>
                <a:satMod val="250000"/>
              </a:schemeClr>
            </a:gs>
          </a:gsLst>
          <a:lin ang="16200000" scaled="0"/>
        </a:gradFill>
      </a:fillStyleLst>
      <a:lnStyleLst>
        <a:ln w="9525" cap="flat" cmpd="sng" algn="ctr">
          <a:solidFill>
            <a:schemeClr val="phClr">
              <a:satMod val="150000"/>
            </a:schemeClr>
          </a:solidFill>
          <a:prstDash val="solid"/>
        </a:ln>
        <a:ln w="42500" cap="flat" cmpd="sng" algn="ctr">
          <a:solidFill>
            <a:schemeClr val="phClr"/>
          </a:solidFill>
          <a:prstDash val="solid"/>
        </a:ln>
        <a:ln w="38100" cap="flat" cmpd="sng" algn="ctr">
          <a:solidFill>
            <a:schemeClr val="phClr"/>
          </a:solidFill>
          <a:prstDash val="solid"/>
        </a:ln>
      </a:lnStyleLst>
      <a:effectStyleLst>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scene3d>
            <a:camera prst="orthographicFront" fov="0">
              <a:rot lat="0" lon="0" rev="0"/>
            </a:camera>
            <a:lightRig rig="contrasting" dir="t">
              <a:rot lat="0" lon="0" rev="12000000"/>
            </a:lightRig>
          </a:scene3d>
          <a:sp3d prstMaterial="powder">
            <a:bevelT h="508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33450" rtl="0" eaLnBrk="1" fontAlgn="base" latinLnBrk="0" hangingPunct="1">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33450" rtl="0" eaLnBrk="1" fontAlgn="base" latinLnBrk="0" hangingPunct="1">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Arial" charset="0"/>
          </a:defRPr>
        </a:defPPr>
      </a:lstStyle>
    </a:lnDef>
  </a:objectDefaults>
  <a:extraClrSchemeLst>
    <a:extraClrScheme>
      <a:clrScheme name="Template 1">
        <a:dk1>
          <a:srgbClr val="000000"/>
        </a:dk1>
        <a:lt1>
          <a:srgbClr val="FFFFFF"/>
        </a:lt1>
        <a:dk2>
          <a:srgbClr val="000000"/>
        </a:dk2>
        <a:lt2>
          <a:srgbClr val="FFFFFF"/>
        </a:lt2>
        <a:accent1>
          <a:srgbClr val="FFFFFF"/>
        </a:accent1>
        <a:accent2>
          <a:srgbClr val="D0D0D0"/>
        </a:accent2>
        <a:accent3>
          <a:srgbClr val="FFFFFF"/>
        </a:accent3>
        <a:accent4>
          <a:srgbClr val="000000"/>
        </a:accent4>
        <a:accent5>
          <a:srgbClr val="FFFFFF"/>
        </a:accent5>
        <a:accent6>
          <a:srgbClr val="BCBCBC"/>
        </a:accent6>
        <a:hlink>
          <a:srgbClr val="909090"/>
        </a:hlink>
        <a:folHlink>
          <a:srgbClr val="606060"/>
        </a:folHlink>
      </a:clrScheme>
      <a:clrMap bg1="lt1" tx1="dk1" bg2="lt2" tx2="dk2" accent1="accent1" accent2="accent2" accent3="accent3" accent4="accent4" accent5="accent5" accent6="accent6" hlink="hlink" folHlink="folHlink"/>
    </a:extraClrScheme>
    <a:extraClrScheme>
      <a:clrScheme name="Template 2">
        <a:dk1>
          <a:srgbClr val="000000"/>
        </a:dk1>
        <a:lt1>
          <a:srgbClr val="FFFFFF"/>
        </a:lt1>
        <a:dk2>
          <a:srgbClr val="002960"/>
        </a:dk2>
        <a:lt2>
          <a:srgbClr val="FFFFFF"/>
        </a:lt2>
        <a:accent1>
          <a:srgbClr val="C7E0FB"/>
        </a:accent1>
        <a:accent2>
          <a:srgbClr val="91B0FF"/>
        </a:accent2>
        <a:accent3>
          <a:srgbClr val="FFFFFF"/>
        </a:accent3>
        <a:accent4>
          <a:srgbClr val="000000"/>
        </a:accent4>
        <a:accent5>
          <a:srgbClr val="E0EDFD"/>
        </a:accent5>
        <a:accent6>
          <a:srgbClr val="839FE7"/>
        </a:accent6>
        <a:hlink>
          <a:srgbClr val="0066CC"/>
        </a:hlink>
        <a:folHlink>
          <a:srgbClr val="002960"/>
        </a:folHlink>
      </a:clrScheme>
      <a:clrMap bg1="lt1" tx1="dk1" bg2="lt2" tx2="dk2" accent1="accent1" accent2="accent2" accent3="accent3" accent4="accent4" accent5="accent5" accent6="accent6" hlink="hlink" folHlink="folHlink"/>
    </a:extraClrScheme>
    <a:extraClrScheme>
      <a:clrScheme name="Template 3">
        <a:dk1>
          <a:srgbClr val="002960"/>
        </a:dk1>
        <a:lt1>
          <a:srgbClr val="FFFFFF"/>
        </a:lt1>
        <a:dk2>
          <a:srgbClr val="002960"/>
        </a:dk2>
        <a:lt2>
          <a:srgbClr val="FFBE3D"/>
        </a:lt2>
        <a:accent1>
          <a:srgbClr val="0066CC"/>
        </a:accent1>
        <a:accent2>
          <a:srgbClr val="5F8DFF"/>
        </a:accent2>
        <a:accent3>
          <a:srgbClr val="AAACB6"/>
        </a:accent3>
        <a:accent4>
          <a:srgbClr val="DADADA"/>
        </a:accent4>
        <a:accent5>
          <a:srgbClr val="AAB8E2"/>
        </a:accent5>
        <a:accent6>
          <a:srgbClr val="557FE7"/>
        </a:accent6>
        <a:hlink>
          <a:srgbClr val="96C5F8"/>
        </a:hlink>
        <a:folHlink>
          <a:srgbClr val="D8E9FC"/>
        </a:folHlink>
      </a:clrScheme>
      <a:clrMap bg1="dk2" tx1="lt1" bg2="dk1" tx2="lt2" accent1="accent1" accent2="accent2" accent3="accent3" accent4="accent4" accent5="accent5" accent6="accent6" hlink="hlink" folHlink="folHlink"/>
    </a:extraClrScheme>
    <a:extraClrScheme>
      <a:clrScheme name="Template 4">
        <a:dk1>
          <a:srgbClr val="000000"/>
        </a:dk1>
        <a:lt1>
          <a:srgbClr val="FFFFFF"/>
        </a:lt1>
        <a:dk2>
          <a:srgbClr val="000000"/>
        </a:dk2>
        <a:lt2>
          <a:srgbClr val="FFBE3D"/>
        </a:lt2>
        <a:accent1>
          <a:srgbClr val="002960"/>
        </a:accent1>
        <a:accent2>
          <a:srgbClr val="0066CC"/>
        </a:accent2>
        <a:accent3>
          <a:srgbClr val="AAAAAA"/>
        </a:accent3>
        <a:accent4>
          <a:srgbClr val="DADADA"/>
        </a:accent4>
        <a:accent5>
          <a:srgbClr val="AAACB6"/>
        </a:accent5>
        <a:accent6>
          <a:srgbClr val="005CB9"/>
        </a:accent6>
        <a:hlink>
          <a:srgbClr val="91B0FF"/>
        </a:hlink>
        <a:folHlink>
          <a:srgbClr val="C7E0FB"/>
        </a:folHlink>
      </a:clrScheme>
      <a:clrMap bg1="dk2" tx1="lt1" bg2="dk1" tx2="lt2" accent1="accent1" accent2="accent2" accent3="accent3" accent4="accent4" accent5="accent5" accent6="accent6" hlink="hlink" folHlink="folHlink"/>
    </a:extraClrScheme>
    <a:extraClrScheme>
      <a:clrScheme name="Template 5">
        <a:dk1>
          <a:srgbClr val="000000"/>
        </a:dk1>
        <a:lt1>
          <a:srgbClr val="FFFFFF"/>
        </a:lt1>
        <a:dk2>
          <a:srgbClr val="002960"/>
        </a:dk2>
        <a:lt2>
          <a:srgbClr val="FFFFFF"/>
        </a:lt2>
        <a:accent1>
          <a:srgbClr val="C7E0FB"/>
        </a:accent1>
        <a:accent2>
          <a:srgbClr val="FFCC66"/>
        </a:accent2>
        <a:accent3>
          <a:srgbClr val="FFFFFF"/>
        </a:accent3>
        <a:accent4>
          <a:srgbClr val="000000"/>
        </a:accent4>
        <a:accent5>
          <a:srgbClr val="E0EDFD"/>
        </a:accent5>
        <a:accent6>
          <a:srgbClr val="E7B95C"/>
        </a:accent6>
        <a:hlink>
          <a:srgbClr val="4F8636"/>
        </a:hlink>
        <a:folHlink>
          <a:srgbClr val="002960"/>
        </a:folHlink>
      </a:clrScheme>
      <a:clrMap bg1="lt1" tx1="dk1" bg2="lt2" tx2="dk2" accent1="accent1" accent2="accent2" accent3="accent3" accent4="accent4" accent5="accent5" accent6="accent6" hlink="hlink" folHlink="folHlink"/>
    </a:extraClrScheme>
    <a:extraClrScheme>
      <a:clrScheme name="Template 6">
        <a:dk1>
          <a:srgbClr val="002960"/>
        </a:dk1>
        <a:lt1>
          <a:srgbClr val="FFFFFF"/>
        </a:lt1>
        <a:dk2>
          <a:srgbClr val="002960"/>
        </a:dk2>
        <a:lt2>
          <a:srgbClr val="FFBE3D"/>
        </a:lt2>
        <a:accent1>
          <a:srgbClr val="0066CC"/>
        </a:accent1>
        <a:accent2>
          <a:srgbClr val="4F8636"/>
        </a:accent2>
        <a:accent3>
          <a:srgbClr val="AAACB6"/>
        </a:accent3>
        <a:accent4>
          <a:srgbClr val="DADADA"/>
        </a:accent4>
        <a:accent5>
          <a:srgbClr val="AAB8E2"/>
        </a:accent5>
        <a:accent6>
          <a:srgbClr val="477930"/>
        </a:accent6>
        <a:hlink>
          <a:srgbClr val="FF9900"/>
        </a:hlink>
        <a:folHlink>
          <a:srgbClr val="FFBE3D"/>
        </a:folHlink>
      </a:clrScheme>
      <a:clrMap bg1="dk2" tx1="lt1" bg2="dk1" tx2="lt2" accent1="accent1" accent2="accent2" accent3="accent3" accent4="accent4" accent5="accent5" accent6="accent6" hlink="hlink" folHlink="folHlink"/>
    </a:extraClrScheme>
    <a:extraClrScheme>
      <a:clrScheme name="Template 7">
        <a:dk1>
          <a:srgbClr val="000000"/>
        </a:dk1>
        <a:lt1>
          <a:srgbClr val="FFFFFF"/>
        </a:lt1>
        <a:dk2>
          <a:srgbClr val="000000"/>
        </a:dk2>
        <a:lt2>
          <a:srgbClr val="FFBE3D"/>
        </a:lt2>
        <a:accent1>
          <a:srgbClr val="0066CC"/>
        </a:accent1>
        <a:accent2>
          <a:srgbClr val="4F8636"/>
        </a:accent2>
        <a:accent3>
          <a:srgbClr val="AAAAAA"/>
        </a:accent3>
        <a:accent4>
          <a:srgbClr val="DADADA"/>
        </a:accent4>
        <a:accent5>
          <a:srgbClr val="AAB8E2"/>
        </a:accent5>
        <a:accent6>
          <a:srgbClr val="477930"/>
        </a:accent6>
        <a:hlink>
          <a:srgbClr val="FF9900"/>
        </a:hlink>
        <a:folHlink>
          <a:srgbClr val="FFBE3D"/>
        </a:folHlink>
      </a:clrScheme>
      <a:clrMap bg1="dk2" tx1="lt1" bg2="dk1" tx2="lt2" accent1="accent1" accent2="accent2" accent3="accent3" accent4="accent4" accent5="accent5" accent6="accent6" hlink="hlink" folHlink="folHlink"/>
    </a:extraClrScheme>
    <a:extraClrScheme>
      <a:clrScheme name="Template 8">
        <a:dk1>
          <a:srgbClr val="000000"/>
        </a:dk1>
        <a:lt1>
          <a:srgbClr val="FFFFFF"/>
        </a:lt1>
        <a:dk2>
          <a:srgbClr val="002960"/>
        </a:dk2>
        <a:lt2>
          <a:srgbClr val="FFFFFF"/>
        </a:lt2>
        <a:accent1>
          <a:srgbClr val="C7E0FB"/>
        </a:accent1>
        <a:accent2>
          <a:srgbClr val="C7C293"/>
        </a:accent2>
        <a:accent3>
          <a:srgbClr val="FFFFFF"/>
        </a:accent3>
        <a:accent4>
          <a:srgbClr val="000000"/>
        </a:accent4>
        <a:accent5>
          <a:srgbClr val="E0EDFD"/>
        </a:accent5>
        <a:accent6>
          <a:srgbClr val="B4B085"/>
        </a:accent6>
        <a:hlink>
          <a:srgbClr val="50A2A0"/>
        </a:hlink>
        <a:folHlink>
          <a:srgbClr val="002960"/>
        </a:folHlink>
      </a:clrScheme>
      <a:clrMap bg1="lt1" tx1="dk1" bg2="lt2" tx2="dk2" accent1="accent1" accent2="accent2" accent3="accent3" accent4="accent4" accent5="accent5" accent6="accent6" hlink="hlink" folHlink="folHlink"/>
    </a:extraClrScheme>
    <a:extraClrScheme>
      <a:clrScheme name="Template 9">
        <a:dk1>
          <a:srgbClr val="002960"/>
        </a:dk1>
        <a:lt1>
          <a:srgbClr val="FFFFFF"/>
        </a:lt1>
        <a:dk2>
          <a:srgbClr val="002960"/>
        </a:dk2>
        <a:lt2>
          <a:srgbClr val="FFBE3D"/>
        </a:lt2>
        <a:accent1>
          <a:srgbClr val="0066CC"/>
        </a:accent1>
        <a:accent2>
          <a:srgbClr val="50A2A0"/>
        </a:accent2>
        <a:accent3>
          <a:srgbClr val="AAACB6"/>
        </a:accent3>
        <a:accent4>
          <a:srgbClr val="DADADA"/>
        </a:accent4>
        <a:accent5>
          <a:srgbClr val="AAB8E2"/>
        </a:accent5>
        <a:accent6>
          <a:srgbClr val="489291"/>
        </a:accent6>
        <a:hlink>
          <a:srgbClr val="C7C293"/>
        </a:hlink>
        <a:folHlink>
          <a:srgbClr val="FFBE3D"/>
        </a:folHlink>
      </a:clrScheme>
      <a:clrMap bg1="dk2" tx1="lt1" bg2="dk1" tx2="lt2" accent1="accent1" accent2="accent2" accent3="accent3" accent4="accent4" accent5="accent5" accent6="accent6" hlink="hlink" folHlink="folHlink"/>
    </a:extraClrScheme>
    <a:extraClrScheme>
      <a:clrScheme name="Template 10">
        <a:dk1>
          <a:srgbClr val="000000"/>
        </a:dk1>
        <a:lt1>
          <a:srgbClr val="FFFFFF"/>
        </a:lt1>
        <a:dk2>
          <a:srgbClr val="000000"/>
        </a:dk2>
        <a:lt2>
          <a:srgbClr val="FFBE3D"/>
        </a:lt2>
        <a:accent1>
          <a:srgbClr val="174A7C"/>
        </a:accent1>
        <a:accent2>
          <a:srgbClr val="50A2A0"/>
        </a:accent2>
        <a:accent3>
          <a:srgbClr val="AAAAAA"/>
        </a:accent3>
        <a:accent4>
          <a:srgbClr val="DADADA"/>
        </a:accent4>
        <a:accent5>
          <a:srgbClr val="ABB1BF"/>
        </a:accent5>
        <a:accent6>
          <a:srgbClr val="489291"/>
        </a:accent6>
        <a:hlink>
          <a:srgbClr val="C7C293"/>
        </a:hlink>
        <a:folHlink>
          <a:srgbClr val="FFBE3D"/>
        </a:folHlink>
      </a:clrScheme>
      <a:clrMap bg1="dk2" tx1="lt1" bg2="dk1" tx2="lt2" accent1="accent1" accent2="accent2" accent3="accent3" accent4="accent4" accent5="accent5" accent6="accent6" hlink="hlink" folHlink="folHlink"/>
    </a:extraClrScheme>
    <a:extraClrScheme>
      <a:clrScheme name="Template 11">
        <a:dk1>
          <a:srgbClr val="000000"/>
        </a:dk1>
        <a:lt1>
          <a:srgbClr val="FFFFFF"/>
        </a:lt1>
        <a:dk2>
          <a:srgbClr val="004182"/>
        </a:dk2>
        <a:lt2>
          <a:srgbClr val="FFFFFF"/>
        </a:lt2>
        <a:accent1>
          <a:srgbClr val="CCD2E6"/>
        </a:accent1>
        <a:accent2>
          <a:srgbClr val="CEA99C"/>
        </a:accent2>
        <a:accent3>
          <a:srgbClr val="FFFFFF"/>
        </a:accent3>
        <a:accent4>
          <a:srgbClr val="000000"/>
        </a:accent4>
        <a:accent5>
          <a:srgbClr val="E2E5F0"/>
        </a:accent5>
        <a:accent6>
          <a:srgbClr val="BA998D"/>
        </a:accent6>
        <a:hlink>
          <a:srgbClr val="5D75A9"/>
        </a:hlink>
        <a:folHlink>
          <a:srgbClr val="8B332B"/>
        </a:folHlink>
      </a:clrScheme>
      <a:clrMap bg1="lt1" tx1="dk1" bg2="lt2" tx2="dk2" accent1="accent1" accent2="accent2" accent3="accent3" accent4="accent4" accent5="accent5" accent6="accent6" hlink="hlink" folHlink="folHlink"/>
    </a:extraClrScheme>
    <a:extraClrScheme>
      <a:clrScheme name="Template 12">
        <a:dk1>
          <a:srgbClr val="000000"/>
        </a:dk1>
        <a:lt1>
          <a:srgbClr val="FFFFFF"/>
        </a:lt1>
        <a:dk2>
          <a:srgbClr val="004F87"/>
        </a:dk2>
        <a:lt2>
          <a:srgbClr val="E6ECF1"/>
        </a:lt2>
        <a:accent1>
          <a:srgbClr val="CCDEEE"/>
        </a:accent1>
        <a:accent2>
          <a:srgbClr val="C41130"/>
        </a:accent2>
        <a:accent3>
          <a:srgbClr val="FFFFFF"/>
        </a:accent3>
        <a:accent4>
          <a:srgbClr val="000000"/>
        </a:accent4>
        <a:accent5>
          <a:srgbClr val="E2ECF5"/>
        </a:accent5>
        <a:accent6>
          <a:srgbClr val="B10E2A"/>
        </a:accent6>
        <a:hlink>
          <a:srgbClr val="0078B2"/>
        </a:hlink>
        <a:folHlink>
          <a:srgbClr val="003366"/>
        </a:folHlink>
      </a:clrScheme>
      <a:clrMap bg1="lt1" tx1="dk1" bg2="lt2" tx2="dk2" accent1="accent1" accent2="accent2" accent3="accent3" accent4="accent4" accent5="accent5" accent6="accent6" hlink="hlink" folHlink="folHlink"/>
    </a:extraClrScheme>
    <a:extraClrScheme>
      <a:clrScheme name="Template 13">
        <a:dk1>
          <a:srgbClr val="000000"/>
        </a:dk1>
        <a:lt1>
          <a:srgbClr val="FFFFFF"/>
        </a:lt1>
        <a:dk2>
          <a:srgbClr val="004F87"/>
        </a:dk2>
        <a:lt2>
          <a:srgbClr val="E6ECF1"/>
        </a:lt2>
        <a:accent1>
          <a:srgbClr val="CCDEEE"/>
        </a:accent1>
        <a:accent2>
          <a:srgbClr val="6AAED8"/>
        </a:accent2>
        <a:accent3>
          <a:srgbClr val="FFFFFF"/>
        </a:accent3>
        <a:accent4>
          <a:srgbClr val="000000"/>
        </a:accent4>
        <a:accent5>
          <a:srgbClr val="E2ECF5"/>
        </a:accent5>
        <a:accent6>
          <a:srgbClr val="5F9DC4"/>
        </a:accent6>
        <a:hlink>
          <a:srgbClr val="0078B2"/>
        </a:hlink>
        <a:folHlink>
          <a:srgbClr val="00336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000000"/>
      </a:lt2>
      <a:accent1>
        <a:srgbClr val="FFFFFF"/>
      </a:accent1>
      <a:accent2>
        <a:srgbClr val="D0D0D0"/>
      </a:accent2>
      <a:accent3>
        <a:srgbClr val="FFFFFF"/>
      </a:accent3>
      <a:accent4>
        <a:srgbClr val="000000"/>
      </a:accent4>
      <a:accent5>
        <a:srgbClr val="FFFFFF"/>
      </a:accent5>
      <a:accent6>
        <a:srgbClr val="BCBCBC"/>
      </a:accent6>
      <a:hlink>
        <a:srgbClr val="909090"/>
      </a:hlink>
      <a:folHlink>
        <a:srgbClr val="0000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7724</TotalTime>
  <Words>329</Words>
  <Application>Microsoft Office PowerPoint</Application>
  <PresentationFormat>Custom</PresentationFormat>
  <Paragraphs>92</Paragraphs>
  <Slides>8</Slides>
  <Notes>4</Notes>
  <HiddenSlides>0</HiddenSlides>
  <MMClips>0</MMClips>
  <ScaleCrop>false</ScaleCrop>
  <HeadingPairs>
    <vt:vector size="6" baseType="variant">
      <vt:variant>
        <vt:lpstr>Theme</vt:lpstr>
      </vt:variant>
      <vt:variant>
        <vt:i4>1</vt:i4>
      </vt:variant>
      <vt:variant>
        <vt:lpstr>Embedded OLE Servers</vt:lpstr>
      </vt:variant>
      <vt:variant>
        <vt:i4>0</vt:i4>
      </vt:variant>
      <vt:variant>
        <vt:lpstr>Slide Titles</vt:lpstr>
      </vt:variant>
      <vt:variant>
        <vt:i4>8</vt:i4>
      </vt:variant>
    </vt:vector>
  </HeadingPairs>
  <TitlesOfParts>
    <vt:vector size="9" baseType="lpstr">
      <vt:lpstr>Template</vt:lpstr>
      <vt:lpstr>Annexure G: Case Study      </vt:lpstr>
      <vt:lpstr>Introduction</vt:lpstr>
      <vt:lpstr>Case Study: Description of business entity </vt:lpstr>
      <vt:lpstr>Background to the forensic investigation</vt:lpstr>
      <vt:lpstr>Forensic investigation (ongoing)</vt:lpstr>
      <vt:lpstr>Forensic investigation (ongoing)</vt:lpstr>
      <vt:lpstr>Findings that impact on Collections actions</vt:lpstr>
      <vt:lpstr>Presentation requirements</vt:lpstr>
    </vt:vector>
  </TitlesOfParts>
  <Company>Corporate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0</dc:title>
  <dc:creator>Corporate</dc:creator>
  <cp:keywords>Message Universal Template A4</cp:keywords>
  <dc:description>Version 1.1</dc:description>
  <cp:lastModifiedBy>Holeng Kola</cp:lastModifiedBy>
  <cp:revision>402</cp:revision>
  <cp:lastPrinted>2018-11-15T07:00:38Z</cp:lastPrinted>
  <dcterms:created xsi:type="dcterms:W3CDTF">2007-05-10T09:05:30Z</dcterms:created>
  <dcterms:modified xsi:type="dcterms:W3CDTF">2018-11-15T07:00:41Z</dcterms:modified>
  <cp:category>POT - A4</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Universal Objects">
    <vt:bool>true</vt:bool>
  </property>
  <property fmtid="{D5CDD505-2E9C-101B-9397-08002B2CF9AE}" pid="3" name="McKPaperSize">
    <vt:lpwstr>A4</vt:lpwstr>
  </property>
  <property fmtid="{D5CDD505-2E9C-101B-9397-08002B2CF9AE}" pid="4" name="NotesPageLayout">
    <vt:lpwstr>Message</vt:lpwstr>
  </property>
  <property fmtid="{D5CDD505-2E9C-101B-9397-08002B2CF9AE}" pid="5" name="docid">
    <vt:lpwstr/>
  </property>
  <property fmtid="{D5CDD505-2E9C-101B-9397-08002B2CF9AE}" pid="6" name="Event">
    <vt:lpwstr/>
  </property>
  <property fmtid="{D5CDD505-2E9C-101B-9397-08002B2CF9AE}" pid="7" name="Delivery Date">
    <vt:lpwstr>Presentation to _x000d_
Parliament Committee on Finance_x000d_
15 May 2007</vt:lpwstr>
  </property>
  <property fmtid="{D5CDD505-2E9C-101B-9397-08002B2CF9AE}" pid="8" name="DocIDPosition">
    <vt:i4>0</vt:i4>
  </property>
  <property fmtid="{D5CDD505-2E9C-101B-9397-08002B2CF9AE}" pid="9" name="DocIDinTitle">
    <vt:bool>true</vt:bool>
  </property>
  <property fmtid="{D5CDD505-2E9C-101B-9397-08002B2CF9AE}" pid="10" name="DocIDinSlide">
    <vt:bool>true</vt:bool>
  </property>
  <property fmtid="{D5CDD505-2E9C-101B-9397-08002B2CF9AE}" pid="11" name="Title">
    <vt:lpwstr>Slide 0</vt:lpwstr>
  </property>
  <property fmtid="{D5CDD505-2E9C-101B-9397-08002B2CF9AE}" pid="12" name="Final">
    <vt:bool>true</vt:bool>
  </property>
</Properties>
</file>

<file path=docProps/thumbnail.jpeg>
</file>